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5352-1F24-49CD-B98C-1B2491FC962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61C2-7886-46B9-9192-5B423257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8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5352-1F24-49CD-B98C-1B2491FC962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61C2-7886-46B9-9192-5B423257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2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5352-1F24-49CD-B98C-1B2491FC962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61C2-7886-46B9-9192-5B423257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2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5352-1F24-49CD-B98C-1B2491FC962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61C2-7886-46B9-9192-5B423257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9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5352-1F24-49CD-B98C-1B2491FC962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61C2-7886-46B9-9192-5B423257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0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5352-1F24-49CD-B98C-1B2491FC962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61C2-7886-46B9-9192-5B423257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3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5352-1F24-49CD-B98C-1B2491FC962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61C2-7886-46B9-9192-5B423257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0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5352-1F24-49CD-B98C-1B2491FC962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61C2-7886-46B9-9192-5B423257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6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5352-1F24-49CD-B98C-1B2491FC962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61C2-7886-46B9-9192-5B423257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4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5352-1F24-49CD-B98C-1B2491FC962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61C2-7886-46B9-9192-5B423257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0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5352-1F24-49CD-B98C-1B2491FC962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61C2-7886-46B9-9192-5B423257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7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95352-1F24-49CD-B98C-1B2491FC962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C61C2-7886-46B9-9192-5B423257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6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7122">
            <a:off x="714836" y="474733"/>
            <a:ext cx="4227032" cy="374238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r-Latn-B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„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Сан о испуњењу свих жеља</a:t>
            </a:r>
            <a:r>
              <a:rPr lang="sr-Latn-B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205909">
            <a:off x="1211992" y="4581128"/>
            <a:ext cx="7680488" cy="1752600"/>
          </a:xfrm>
        </p:spPr>
        <p:txBody>
          <a:bodyPr>
            <a:normAutofit fontScale="92500" lnSpcReduction="20000"/>
          </a:bodyPr>
          <a:lstStyle/>
          <a:p>
            <a:r>
              <a:rPr lang="sr-Cyrl-B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Причу из часописа „Светосавско звонце“ у </a:t>
            </a:r>
            <a:r>
              <a:rPr lang="sr-Latn-BA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powerpointu</a:t>
            </a:r>
            <a:r>
              <a:rPr lang="sr-Cyrl-B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урадио </a:t>
            </a:r>
            <a:r>
              <a:rPr lang="sr-Cyrl-BA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вјероучитељ</a:t>
            </a:r>
            <a:r>
              <a:rPr lang="sr-Cyrl-B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Драган Ђурић</a:t>
            </a:r>
            <a:endParaRPr lang="en-US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sr-Latn-BA" dirty="0" smtClean="0"/>
              <a:t>                                 </a:t>
            </a:r>
            <a:r>
              <a:rPr lang="sr-Latn-BA" dirty="0" err="1" smtClean="0">
                <a:solidFill>
                  <a:srgbClr val="FF0000"/>
                </a:solidFill>
              </a:rPr>
              <a:t>www.vjeronauka.net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933923"/>
            <a:ext cx="4078965" cy="288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0446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0"/>
            <a:ext cx="8388424" cy="6740307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Сањао неки младић да је ушао у велику продавницу. За тезгом је стајао анђео и послуживао.</a:t>
            </a:r>
          </a:p>
          <a:p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– Што ви овде продајете? – упита младић.</a:t>
            </a:r>
          </a:p>
          <a:p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– Све што желите, одговори анђео. </a:t>
            </a:r>
            <a:endParaRPr lang="en-US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6682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9001" y="260648"/>
            <a:ext cx="846043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Младић поче набрајати</a:t>
            </a:r>
            <a:r>
              <a:rPr lang="ru-RU" sz="4400" b="1" dirty="0" smtClean="0"/>
              <a:t>:</a:t>
            </a:r>
          </a:p>
          <a:p>
            <a:r>
              <a:rPr lang="ru-RU" sz="4400" b="1" dirty="0" smtClean="0"/>
              <a:t> – Ја желим: да престану сви ратови на свету, више правде за угњетаване, великодушности и разумевања међу људима, поштовање странаца, више љубави у породицама, посао за незапослене, више доброте међу људима и…и…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98663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260648"/>
            <a:ext cx="77048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Анђео му преда једну омотницу и рече:</a:t>
            </a:r>
          </a:p>
          <a:p>
            <a:r>
              <a:rPr lang="ru-RU" sz="4400" b="1" dirty="0" smtClean="0"/>
              <a:t> – Изволи. Овде је семење, а ти се побрини да од њега порасту плодови.</a:t>
            </a:r>
            <a:endParaRPr lang="en-US" sz="44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700270"/>
            <a:ext cx="4430147" cy="3128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125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1425292">
            <a:off x="1172850" y="1514054"/>
            <a:ext cx="7215816" cy="37856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Немојмо само маштати и желети, урадимо нешто и сами за добро овога света. Семе имамо, Бог нам га је дао. Али ми морамо да га умножавамо добрим делима.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332656"/>
            <a:ext cx="2520280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ПОУКА: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014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166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„Сан о испуњењу свих жеља“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„Сан о испуњењу свих жеља“</dc:title>
  <dc:creator>Dragan Djuric</dc:creator>
  <cp:lastModifiedBy>Dragan Djuric</cp:lastModifiedBy>
  <cp:revision>8</cp:revision>
  <dcterms:created xsi:type="dcterms:W3CDTF">2012-08-23T12:52:18Z</dcterms:created>
  <dcterms:modified xsi:type="dcterms:W3CDTF">2012-08-23T13:12:52Z</dcterms:modified>
</cp:coreProperties>
</file>