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6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ED7"/>
    <a:srgbClr val="B4D3E6"/>
    <a:srgbClr val="CAA774"/>
    <a:srgbClr val="C49D64"/>
    <a:srgbClr val="B98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023274-527D-4814-BF1F-8478E1F03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B1A021F-0314-436C-B46C-D9157BB08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134308-B4AE-4512-9B3A-D620C627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3849A1-7932-4F04-B382-2B32780B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82E943-D592-4CAB-A859-E520CD35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A7523E-238F-4156-91E8-35E8CCE8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376782-0327-4CB0-A397-2354B2B00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5527EC-8004-4F69-9D50-062A4F0F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1CB566-1DCB-41F5-B763-AE28D820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C907B7-24BA-49E2-AD82-635C53F8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7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963955-360F-497F-8663-155141F62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5108A2-160C-40CD-A302-D428E04C8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B80EAF-15D2-49DE-AD4A-B39A8B95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D1DD6E-6B78-472F-808F-2F3617D9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431C5-5AC4-4AA4-8ACA-BD08E676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3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A716E2-EF70-4DE3-B940-3F29ACECB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B8485F-C8F9-4EA2-A79C-4A9081B0A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1DE70A-AB05-44FE-94A9-A5BBAF73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B38B1D-D624-4D59-B348-E99904F4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3DE76C-4668-43A0-BE4D-B671F514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6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23A85D-B88B-4F5B-BE6E-AD7F55AF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8868E9-874B-4138-BFA7-3A967BCCE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3DCE46-B021-4944-AD88-2873307E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82F5B5-7FAA-4D62-A7D0-7EDE7E54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98A995-F9E9-4FD4-AC4D-FA59ED19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0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5CA335-9281-4556-A460-EFB05C286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52454D-CE5A-4872-9595-363D9D00E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79C66E-5DE2-4EDE-A7CA-D89C52AE1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DD1DB0-1818-45D2-B8A8-BA780B05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638FF95-991E-435F-AE3F-04E1B0AA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0DC8B3-124D-4C0D-B5D1-0C57F8CF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DBD23E-0E3F-4345-AF62-B438DE30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9D536D-7B16-43B0-949A-5EADBFF49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6D71B3B-E551-4A93-8D12-CBEA3C9C8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089583-58DB-4D5A-9CE4-A80CAD259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D923FD-D039-4403-A76B-197BFBE25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A0E531F-2065-49AB-BF8D-DDB01C99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82905EF-F846-4DEE-AEF6-320F5688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56F598-D6E3-4EB5-A41A-D8094FBA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841439-1E7D-4207-BE23-C2C7BF7C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A1AF5AF-BEAC-49C4-84C7-F6410782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CBF0E6-AE57-4EA1-ACEE-74C02631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711460-0EF1-43A8-AA79-2F5CCDC9E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896BC27-9072-45E2-8992-4AEB301E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6B36BFA-5CCD-4815-8C6B-DBE6FE88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1D1ABB-2F7F-425E-8C24-166D17EE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9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BBD91D-C8BB-4D5D-850D-DB31D0BB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7ACACF-4EBA-4341-B6F8-1464368A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161041-4418-403D-A3D0-480549375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22F76A-EC0F-47B8-940E-01900938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326065-2B79-4681-A57B-47A1AED1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44ADB8C-ECD1-49EA-B4AD-CED4C508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EFD02B-3D82-49F3-815C-B360BFA6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4B0CEC1-007A-41D4-A655-53EC73118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3DC8F5A-8D69-4D11-84EC-29B53B918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2655587-4192-4BD7-97DC-EE7B6388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3842A1-16DE-4975-8C84-CC344DC3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6433EA-7963-442D-88D9-9E514692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1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B4D3E6"/>
            </a:gs>
            <a:gs pos="75952">
              <a:schemeClr val="bg1"/>
            </a:gs>
            <a:gs pos="22000">
              <a:schemeClr val="bg1"/>
            </a:gs>
            <a:gs pos="49000">
              <a:srgbClr val="CAA774"/>
            </a:gs>
            <a:gs pos="92000">
              <a:srgbClr val="B4D3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A1A0EDE-6DA5-422B-948C-46726DB3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437F00-6C1A-4FF4-BDA4-4618449F7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51687A-8211-411D-9743-7C2F749D7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D9B01-2DCD-448A-AE11-1729C4753DE4}" type="datetimeFigureOut">
              <a:rPr lang="en-US" smtClean="0"/>
              <a:pPr/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46496A-BFB7-486B-B67A-9AE1D1C13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AE9437-7C68-4875-A641-9025EB2A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D8BB-F00E-48DF-B47F-2B9F35E30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rut.blog.hr/2009/02/index.2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494283-A3E5-4E30-91CA-C00C73B27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r-Cyrl-B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ПСАЛМИ – МОЛИТВЕ И ПЈЕСМЕ БОГУ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B247BA-B0F2-416E-92F5-7C34ED62B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4503" y="5665508"/>
            <a:ext cx="3117130" cy="619813"/>
          </a:xfrm>
        </p:spPr>
        <p:txBody>
          <a:bodyPr>
            <a:normAutofit fontScale="92500"/>
          </a:bodyPr>
          <a:lstStyle/>
          <a:p>
            <a:r>
              <a:rPr lang="sr-Cyrl-BA" dirty="0">
                <a:solidFill>
                  <a:schemeClr val="bg1"/>
                </a:solidFill>
              </a:rPr>
              <a:t>Радио: Алекса Кукавица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3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4FBD8D-C124-4D8A-A050-1556F871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8834"/>
            <a:ext cx="10515600" cy="2420332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Књига псалама пуна је пророчанстава која указују на Исуса Христа, као Месију и „сина Давидовог“. Такви псами називају се месијански. Постоје 23 месијанска пцалма. У месијанским псалмима цар Давид се показује као прорк, јер у нмогим својим стуховима пророкује о Христу и догађајима из Његовог живота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57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95EFE-E941-4BBA-B185-CADAA625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ЗАНИМЉИВОСТИ: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0B7346-F9A1-466E-9FCE-44D330208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Већина псалама има наслов. Наслов немају сам 34 псалама</a:t>
            </a:r>
          </a:p>
          <a:p>
            <a:r>
              <a:rPr lang="sr-Cyrl-BA" dirty="0"/>
              <a:t>Кнјига псалама има 150 глава</a:t>
            </a:r>
          </a:p>
          <a:p>
            <a:r>
              <a:rPr lang="sr-Cyrl-BA" dirty="0"/>
              <a:t>Псалтир је најдужа и највише коришћена кнјига на богослужењима од свих књига Библије</a:t>
            </a:r>
          </a:p>
          <a:p>
            <a:r>
              <a:rPr lang="sr-Cyrl-BA" dirty="0"/>
              <a:t>Псалтир се, у православним манастирима, прочита цио у току сваке седмице</a:t>
            </a:r>
          </a:p>
          <a:p>
            <a:r>
              <a:rPr lang="sr-Cyrl-BA" dirty="0"/>
              <a:t>Певи превод Псалтира, са грчког на црквенословенски језик, извршили су браћа Ћирило о Методије</a:t>
            </a:r>
          </a:p>
        </p:txBody>
      </p:sp>
    </p:spTree>
    <p:extLst>
      <p:ext uri="{BB962C8B-B14F-4D97-AF65-F5344CB8AC3E}">
        <p14:creationId xmlns:p14="http://schemas.microsoft.com/office/powerpoint/2010/main" val="39585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4A1FC6-CE23-4C99-9209-F3A02F3A1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0076"/>
            <a:ext cx="10515600" cy="2337847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Псалми су молитве у стиховима, које су најчешће пјеване уз харфу или друге музичке инструменте.</a:t>
            </a:r>
            <a:r>
              <a:rPr lang="sr-Latn-BA" dirty="0"/>
              <a:t> </a:t>
            </a:r>
            <a:r>
              <a:rPr lang="sr-Cyrl-BA" dirty="0"/>
              <a:t>У псалмима се Бог, са много љубави, слави и велича, зато кажемо да су побожне пјесме за славу Бижију. У њима се Богу исказује кајање за гријехе, али и предказује Христов долазак и страданја, која ће Он претрпјети за нас.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16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A40DED-D66C-47D6-8A73-7C73D3E2D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sr-Cyrl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Cyrl-B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ПОРИЈЕКЛО РИЈЕЧИ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033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EB5DBA-4DC2-4A70-91AF-8A21DF489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667"/>
            <a:ext cx="10515600" cy="4254665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Ријеч „псалам“, долази од грчке ријечи „псалмос“ у значенју: „ударанје жице о струне“. Псалми Давидови су деветнаеста, по реду кнјига Светог писма Старог завјета, а назива се још Псалтир. Књига је названа по музичком инструменту са десет жица, на којем је Давид свирао када је пјавао своје псалме. Псалама има укупно 150. Псалтир је ушао у употребу као богослужбена кнјига у вријеме апостла. Без њега се не врши ни једно богослуженје у православној цркви.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74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C5FE7044-B21D-409B-9919-B19B17366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342377"/>
            <a:ext cx="3088639" cy="6173245"/>
          </a:xfrm>
          <a:scene3d>
            <a:camera prst="perspectiveContrastingRightFacing"/>
            <a:lightRig rig="threePt" dir="t"/>
          </a:scene3d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641EDF2-E486-4911-A9D9-9C3796524253}"/>
              </a:ext>
            </a:extLst>
          </p:cNvPr>
          <p:cNvSpPr txBox="1"/>
          <p:nvPr/>
        </p:nvSpPr>
        <p:spPr>
          <a:xfrm>
            <a:off x="6583680" y="3429000"/>
            <a:ext cx="367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dirty="0"/>
              <a:t>Цар Давид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646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1A684-56E0-4DCF-B07B-1E6ED986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5079" y="2766218"/>
            <a:ext cx="6561841" cy="1325563"/>
          </a:xfrm>
        </p:spPr>
        <p:txBody>
          <a:bodyPr>
            <a:normAutofit/>
          </a:bodyPr>
          <a:lstStyle/>
          <a:p>
            <a:pPr algn="ctr"/>
            <a:r>
              <a:rPr lang="sr-Cyrl-B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ПИСЦИ ПСАЛАМА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0297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F295FCB-4D7D-4FD7-BC8A-18370A493E02}"/>
              </a:ext>
            </a:extLst>
          </p:cNvPr>
          <p:cNvSpPr txBox="1"/>
          <p:nvPr/>
        </p:nvSpPr>
        <p:spPr>
          <a:xfrm>
            <a:off x="1066800" y="1443841"/>
            <a:ext cx="1005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/>
              <a:t>Иако се књига зове „Псалми Давидови“, није све псалме написао Давид. Засигурно се зна да је цар Давид написао 73 псалма, а да су неке од псалама написали други писци. Још као дјечак Давид је смишљао псалме, То је радио кад је био радостан и кад је био тужан. У једном свом псалму, пастирски посао, који је радио са великом љубављу пореди са Божијо бригом за њега, а за све људе и каже: „Господ је пастир мој, ништа ми неће недостајати, на зеленој паши пасе ме, води ме на тиху воду...“ (псалам 23).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016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3FCCD06F-24A5-44DA-8E42-7DE297476A03}"/>
              </a:ext>
            </a:extLst>
          </p:cNvPr>
          <p:cNvSpPr/>
          <p:nvPr/>
        </p:nvSpPr>
        <p:spPr>
          <a:xfrm>
            <a:off x="541020" y="2413000"/>
            <a:ext cx="10962640" cy="2189481"/>
          </a:xfrm>
          <a:prstGeom prst="roundRect">
            <a:avLst>
              <a:gd name="adj" fmla="val 50000"/>
            </a:avLst>
          </a:prstGeom>
          <a:solidFill>
            <a:srgbClr val="7F9ED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1FCF3C-36C5-4F99-957B-9BC30529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0482"/>
            <a:ext cx="10368280" cy="203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b="1" u="sng" dirty="0">
                <a:effectLst>
                  <a:outerShdw blurRad="101600" dist="38100" dir="4800000" sx="101000" sy="101000" algn="tl">
                    <a:schemeClr val="bg1"/>
                  </a:outerShdw>
                </a:effectLst>
              </a:rPr>
              <a:t>Псалитир је најбоља и накориснија, за дужу, књига Старог завјета. Многе хришћанске молитве састављене су од ријечи из псалама.</a:t>
            </a:r>
            <a:endParaRPr lang="en-US" sz="4000" b="1" u="sng" dirty="0">
              <a:effectLst>
                <a:outerShdw blurRad="101600" dist="38100" dir="4800000" sx="101000" sy="101000" algn="tl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40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5DFD6D-9574-49D0-A986-227F41E6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BA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МЕСИЈАНСКИ </a:t>
            </a:r>
            <a:r>
              <a:rPr lang="sr-Cyrl-BA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ПСА</a:t>
            </a:r>
            <a:r>
              <a:rPr lang="sr-Cyrl-BA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sr-Cyrl-BA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984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414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ПСАЛМИ – МОЛИТВЕ И ПЈЕСМЕ БОГУ</vt:lpstr>
      <vt:lpstr>PowerPoint Presentation</vt:lpstr>
      <vt:lpstr> ПОРИЈЕКЛО РИЈЕЧИ</vt:lpstr>
      <vt:lpstr>PowerPoint Presentation</vt:lpstr>
      <vt:lpstr>PowerPoint Presentation</vt:lpstr>
      <vt:lpstr>ПИСЦИ ПСАЛАМА</vt:lpstr>
      <vt:lpstr>PowerPoint Presentation</vt:lpstr>
      <vt:lpstr>PowerPoint Presentation</vt:lpstr>
      <vt:lpstr>МЕСИЈАНСКИ ПСАЛМИ</vt:lpstr>
      <vt:lpstr>PowerPoint Presentation</vt:lpstr>
      <vt:lpstr>ЗАНИМЉИВОСТИ: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ПСАЛМИ – МОЛИТВЕ И ПЈЕСМЕ БОГУ</dc:title>
  <dc:creator>Aladin Kulinarac</dc:creator>
  <cp:lastModifiedBy>Dragan</cp:lastModifiedBy>
  <cp:revision>15</cp:revision>
  <dcterms:created xsi:type="dcterms:W3CDTF">2018-03-21T15:26:17Z</dcterms:created>
  <dcterms:modified xsi:type="dcterms:W3CDTF">2018-08-26T16:39:52Z</dcterms:modified>
</cp:coreProperties>
</file>