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2C92-4910-4732-8BAE-F9422919AC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ACFCD-E0F3-4E1F-AB21-9B2A512B6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CFCD-E0F3-4E1F-AB21-9B2A512B65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C73ADC-6367-4BC0-8BE5-04BE2EBC9D3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0F0AD-AF98-4B95-9E14-08966CA36A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6408712" cy="1008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6600" dirty="0" smtClean="0"/>
              <a:t>ПРОТЕСТАНТИЗАМ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270848" cy="1712632"/>
          </a:xfrm>
        </p:spPr>
        <p:txBody>
          <a:bodyPr/>
          <a:lstStyle/>
          <a:p>
            <a:r>
              <a:rPr lang="sr-Cyrl-RS" dirty="0" smtClean="0"/>
              <a:t>ДАВИД МАРИЋ </a:t>
            </a:r>
            <a:r>
              <a:rPr lang="en-US" dirty="0" smtClean="0"/>
              <a:t>VI2</a:t>
            </a:r>
            <a:endParaRPr lang="sr-Cyrl-RS" dirty="0" smtClean="0"/>
          </a:p>
          <a:p>
            <a:r>
              <a:rPr lang="sr-Cyrl-RS" dirty="0" smtClean="0"/>
              <a:t>ОШ’’ДЕСАНКА МАКСИМОВИЋ’’ </a:t>
            </a:r>
          </a:p>
        </p:txBody>
      </p:sp>
    </p:spTree>
    <p:extLst>
      <p:ext uri="{BB962C8B-B14F-4D97-AF65-F5344CB8AC3E}">
        <p14:creationId xmlns:p14="http://schemas.microsoft.com/office/powerpoint/2010/main" val="313919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9600" dirty="0" smtClean="0">
                <a:solidFill>
                  <a:schemeClr val="accent6">
                    <a:lumMod val="50000"/>
                  </a:schemeClr>
                </a:solidFill>
              </a:rPr>
              <a:t>КРАЈ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3200" dirty="0" smtClean="0"/>
              <a:t>Појам ПРОТЕСТАНТИЗАМ долази од неколико кнезова Немачких који су у име Лутерове вјере протесовали на састанку у ШНАЈДЕРУ 1529.године против одлуке немачког цара КАРЛА</a:t>
            </a:r>
            <a:r>
              <a:rPr lang="en-US" sz="3200" dirty="0" smtClean="0"/>
              <a:t> V</a:t>
            </a:r>
            <a:r>
              <a:rPr lang="sr-Cyrl-RS" sz="3200" dirty="0" smtClean="0"/>
              <a:t>  да присилно убједи Лутера да се одрекне својих идеја.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82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MARTIN</a:t>
            </a:r>
            <a:br>
              <a:rPr lang="en-US" sz="3200" dirty="0" smtClean="0"/>
            </a:br>
            <a:r>
              <a:rPr lang="en-US" sz="3200" dirty="0" smtClean="0"/>
              <a:t>LUTER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2">
                    <a:lumMod val="50000"/>
                  </a:schemeClr>
                </a:solidFill>
              </a:rPr>
              <a:t>1483</a:t>
            </a:r>
          </a:p>
          <a:p>
            <a:r>
              <a:rPr lang="en-US" sz="6600" dirty="0" smtClean="0">
                <a:solidFill>
                  <a:schemeClr val="bg2">
                    <a:lumMod val="50000"/>
                  </a:schemeClr>
                </a:solidFill>
              </a:rPr>
              <a:t>1546</a:t>
            </a:r>
          </a:p>
          <a:p>
            <a:endParaRPr lang="en-US" sz="6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2" b="104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44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Лутер је био монах августинског реда професор библиских студија на Универзитету у Вименбургу у Немачкој...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8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Лутер је се противио’’светој трговини’’.</a:t>
            </a:r>
          </a:p>
          <a:p>
            <a:r>
              <a:rPr lang="sr-Cyrl-RS" sz="3200" dirty="0" smtClean="0"/>
              <a:t>Гдје су лјуди могли да купе индулгенцију,тада су им се сви грехови опрастали.</a:t>
            </a:r>
          </a:p>
          <a:p>
            <a:r>
              <a:rPr lang="sr-Cyrl-RS" sz="3200" dirty="0" smtClean="0"/>
              <a:t>То првило је увео римски папа Лав.</a:t>
            </a:r>
          </a:p>
        </p:txBody>
      </p:sp>
    </p:spTree>
    <p:extLst>
      <p:ext uri="{BB962C8B-B14F-4D97-AF65-F5344CB8AC3E}">
        <p14:creationId xmlns:p14="http://schemas.microsoft.com/office/powerpoint/2010/main" val="226359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Лутер је написао писмо гдје је било 95 теза и послао га је  папи на писму је писло  све сто  Лутер мисли да треб да се укине из цркве...</a:t>
            </a:r>
          </a:p>
          <a:p>
            <a:r>
              <a:rPr lang="sr-Cyrl-RS" sz="3200" dirty="0" smtClean="0"/>
              <a:t>Папа Лав је одговорио Лутеру и рекао му да има 60 дана да то писмо поцјепа.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11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Пола немацке је мислило да је Лутер управу а да папа грјеши.</a:t>
            </a:r>
          </a:p>
          <a:p>
            <a:r>
              <a:rPr lang="sr-Cyrl-RS" sz="3200" dirty="0" smtClean="0"/>
              <a:t>А пола је мислило да је папа управу.</a:t>
            </a:r>
          </a:p>
          <a:p>
            <a:r>
              <a:rPr lang="sr-Cyrl-RS" sz="3200" dirty="0" smtClean="0"/>
              <a:t>Тако је у немачкоја дошло до разних сукоба...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89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Лутеров цпоменик у </a:t>
            </a:r>
            <a:r>
              <a:rPr lang="sr-Cyrl-RS" dirty="0" smtClean="0">
                <a:solidFill>
                  <a:srgbClr val="FF0000"/>
                </a:solidFill>
              </a:rPr>
              <a:t>РИМУ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54078"/>
            <a:ext cx="6120680" cy="4896544"/>
          </a:xfrm>
        </p:spPr>
      </p:pic>
    </p:spTree>
    <p:extLst>
      <p:ext uri="{BB962C8B-B14F-4D97-AF65-F5344CB8AC3E}">
        <p14:creationId xmlns:p14="http://schemas.microsoft.com/office/powerpoint/2010/main" val="214837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Лутеранство</a:t>
            </a:r>
            <a:r>
              <a:rPr lang="en-US" sz="4400" dirty="0" smtClean="0"/>
              <a:t>-</a:t>
            </a:r>
            <a:r>
              <a:rPr lang="sr-Cyrl-RS" sz="3200" dirty="0" smtClean="0"/>
              <a:t>у Немачкој,Скандидавији и центру Европе.</a:t>
            </a:r>
          </a:p>
          <a:p>
            <a:r>
              <a:rPr lang="sr-Cyrl-RS" sz="4400" dirty="0" smtClean="0"/>
              <a:t>Калвинизам</a:t>
            </a:r>
            <a:r>
              <a:rPr lang="en-US" sz="4400" dirty="0" smtClean="0"/>
              <a:t>-</a:t>
            </a:r>
            <a:r>
              <a:rPr lang="sr-Cyrl-RS" sz="3200" dirty="0" smtClean="0"/>
              <a:t>у Швајцарској,Француској,Холандији и Шкоцкој.</a:t>
            </a:r>
          </a:p>
          <a:p>
            <a:r>
              <a:rPr lang="sr-Cyrl-RS" sz="4400" dirty="0" smtClean="0"/>
              <a:t>Англиканстбо</a:t>
            </a:r>
            <a:r>
              <a:rPr lang="en-US" sz="4400" dirty="0" smtClean="0"/>
              <a:t>-</a:t>
            </a:r>
            <a:r>
              <a:rPr lang="sr-Cyrl-RS" sz="3200" dirty="0" smtClean="0"/>
              <a:t>у Енглеској.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4338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197</Words>
  <Application>Microsoft Office PowerPoint</Application>
  <PresentationFormat>On-screen Show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ПРОТЕСТАНТИЗАМ</vt:lpstr>
      <vt:lpstr>PowerPoint Presentation</vt:lpstr>
      <vt:lpstr>MARTIN LUTER</vt:lpstr>
      <vt:lpstr>PowerPoint Presentation</vt:lpstr>
      <vt:lpstr>PowerPoint Presentation</vt:lpstr>
      <vt:lpstr>PowerPoint Presentation</vt:lpstr>
      <vt:lpstr>PowerPoint Presentation</vt:lpstr>
      <vt:lpstr>Лутеров цпоменик у РИМУ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ПРОТЕСТАНТИЗАМ</dc:title>
  <dc:creator>User</dc:creator>
  <cp:lastModifiedBy>Korisnik</cp:lastModifiedBy>
  <cp:revision>9</cp:revision>
  <dcterms:created xsi:type="dcterms:W3CDTF">2017-02-24T17:49:38Z</dcterms:created>
  <dcterms:modified xsi:type="dcterms:W3CDTF">2017-03-03T16:54:33Z</dcterms:modified>
</cp:coreProperties>
</file>