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4" autoAdjust="0"/>
    <p:restoredTop sz="94660"/>
  </p:normalViewPr>
  <p:slideViewPr>
    <p:cSldViewPr>
      <p:cViewPr varScale="1">
        <p:scale>
          <a:sx n="68" d="100"/>
          <a:sy n="68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E6B23-24D6-459F-B103-196B5C854434}" type="datetimeFigureOut">
              <a:rPr lang="sr-Latn-CS" smtClean="0"/>
              <a:pPr/>
              <a:t>18.9.2012</a:t>
            </a:fld>
            <a:endParaRPr lang="sr-Latn-B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1FB755-BD85-448E-BC9D-FC184871BD0C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E6B23-24D6-459F-B103-196B5C854434}" type="datetimeFigureOut">
              <a:rPr lang="sr-Latn-CS" smtClean="0"/>
              <a:pPr/>
              <a:t>18.9.2012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1FB755-BD85-448E-BC9D-FC184871BD0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E6B23-24D6-459F-B103-196B5C854434}" type="datetimeFigureOut">
              <a:rPr lang="sr-Latn-CS" smtClean="0"/>
              <a:pPr/>
              <a:t>18.9.2012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1FB755-BD85-448E-BC9D-FC184871BD0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E6B23-24D6-459F-B103-196B5C854434}" type="datetimeFigureOut">
              <a:rPr lang="sr-Latn-CS" smtClean="0"/>
              <a:pPr/>
              <a:t>18.9.2012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1FB755-BD85-448E-BC9D-FC184871BD0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E6B23-24D6-459F-B103-196B5C854434}" type="datetimeFigureOut">
              <a:rPr lang="sr-Latn-CS" smtClean="0"/>
              <a:pPr/>
              <a:t>18.9.2012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1FB755-BD85-448E-BC9D-FC184871BD0C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E6B23-24D6-459F-B103-196B5C854434}" type="datetimeFigureOut">
              <a:rPr lang="sr-Latn-CS" smtClean="0"/>
              <a:pPr/>
              <a:t>18.9.2012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1FB755-BD85-448E-BC9D-FC184871BD0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E6B23-24D6-459F-B103-196B5C854434}" type="datetimeFigureOut">
              <a:rPr lang="sr-Latn-CS" smtClean="0"/>
              <a:pPr/>
              <a:t>18.9.2012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1FB755-BD85-448E-BC9D-FC184871BD0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E6B23-24D6-459F-B103-196B5C854434}" type="datetimeFigureOut">
              <a:rPr lang="sr-Latn-CS" smtClean="0"/>
              <a:pPr/>
              <a:t>18.9.2012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1FB755-BD85-448E-BC9D-FC184871BD0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E6B23-24D6-459F-B103-196B5C854434}" type="datetimeFigureOut">
              <a:rPr lang="sr-Latn-CS" smtClean="0"/>
              <a:pPr/>
              <a:t>18.9.2012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1FB755-BD85-448E-BC9D-FC184871BD0C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E6B23-24D6-459F-B103-196B5C854434}" type="datetimeFigureOut">
              <a:rPr lang="sr-Latn-CS" smtClean="0"/>
              <a:pPr/>
              <a:t>18.9.2012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1FB755-BD85-448E-BC9D-FC184871BD0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E6B23-24D6-459F-B103-196B5C854434}" type="datetimeFigureOut">
              <a:rPr lang="sr-Latn-CS" smtClean="0"/>
              <a:pPr/>
              <a:t>18.9.2012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1FB755-BD85-448E-BC9D-FC184871BD0C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6FE6B23-24D6-459F-B103-196B5C854434}" type="datetimeFigureOut">
              <a:rPr lang="sr-Latn-CS" smtClean="0"/>
              <a:pPr/>
              <a:t>18.9.2012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r-Latn-B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1FB755-BD85-448E-BC9D-FC184871BD0C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928670"/>
            <a:ext cx="7406640" cy="1472184"/>
          </a:xfrm>
        </p:spPr>
        <p:txBody>
          <a:bodyPr/>
          <a:lstStyle/>
          <a:p>
            <a:pPr algn="ctr"/>
            <a:r>
              <a:rPr lang="sr-Cyrl-RS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О</a:t>
            </a:r>
            <a:r>
              <a:rPr lang="sr-Cyrl-RS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снивање Рашке државе</a:t>
            </a:r>
            <a:r>
              <a:rPr lang="sr-Cyrl-RS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endParaRPr lang="sr-Latn-BA" b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15074" y="5929330"/>
            <a:ext cx="2928926" cy="928670"/>
          </a:xfrm>
        </p:spPr>
        <p:txBody>
          <a:bodyPr/>
          <a:lstStyle/>
          <a:p>
            <a:pPr algn="ctr"/>
            <a:r>
              <a:rPr lang="sr-Cyrl-RS" sz="2000" i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Припремио:</a:t>
            </a:r>
          </a:p>
          <a:p>
            <a:pPr algn="ctr"/>
            <a:r>
              <a:rPr lang="sr-Cyrl-RS" i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Драган Јолџић</a:t>
            </a:r>
            <a:endParaRPr lang="sr-Latn-BA" i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498080" cy="1714488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Жупан Властимир, кнез Мутимир и крштавање наших предака</a:t>
            </a:r>
            <a:endParaRPr lang="sr-Latn-BA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4857760"/>
          </a:xfrm>
        </p:spPr>
        <p:txBody>
          <a:bodyPr>
            <a:normAutofit lnSpcReduction="10000"/>
          </a:bodyPr>
          <a:lstStyle/>
          <a:p>
            <a:r>
              <a:rPr lang="sr-Cyrl-RS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Област на којој су се Срби населили, на просторима Византијског царства, обухватала је приједјеле у сливу ријеке Лима, горње Дрине са Пивом и Таром, долину Ибра и горњи ток Западне Мораве. На источној граници ове области налазио се град Рас и ријека Рашка, па је ова област названа</a:t>
            </a:r>
            <a:r>
              <a:rPr lang="sr-Cyrl-RS" b="1" i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sr-Cyrl-RS" b="1" u="sng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Рашком</a:t>
            </a:r>
            <a:r>
              <a:rPr lang="sr-Cyrl-RS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sr-Latn-BA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1389886" y="274638"/>
            <a:ext cx="45719" cy="45719"/>
          </a:xfrm>
        </p:spPr>
        <p:txBody>
          <a:bodyPr>
            <a:normAutofit fontScale="90000"/>
          </a:bodyPr>
          <a:lstStyle/>
          <a:p>
            <a:r>
              <a:rPr lang="sr-Cyrl-RS" sz="100" dirty="0" smtClean="0"/>
              <a:t>.</a:t>
            </a:r>
            <a:endParaRPr lang="sr-Latn-BA" sz="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214290"/>
            <a:ext cx="8072462" cy="6429420"/>
          </a:xfrm>
        </p:spPr>
        <p:txBody>
          <a:bodyPr>
            <a:normAutofit lnSpcReduction="10000"/>
          </a:bodyPr>
          <a:lstStyle/>
          <a:p>
            <a:r>
              <a:rPr lang="sr-Cyrl-RS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Пошто прве рашке кнежеве или жупане- Вишеслава, Радослава и </a:t>
            </a:r>
            <a:r>
              <a:rPr lang="sr-Cyrl-RS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Просигоја-знамо само по имену, пазвој пашке државе можемо пратити тек од времена кнеза </a:t>
            </a:r>
            <a:r>
              <a:rPr lang="sr-Cyrl-RS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Властимира</a:t>
            </a:r>
            <a:r>
              <a:rPr lang="sr-Cyrl-RS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, сина Просигојева. То је прва половина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IX </a:t>
            </a:r>
            <a:r>
              <a:rPr lang="sr-Cyrl-RS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вијека. </a:t>
            </a:r>
            <a:r>
              <a:rPr lang="sr-Cyrl-RS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Опасност која је за младу </a:t>
            </a:r>
            <a:r>
              <a:rPr lang="sr-Cyrl-RS" b="1" dirty="0" smtClean="0">
                <a:solidFill>
                  <a:srgbClr val="FF0000"/>
                </a:solidFill>
                <a:latin typeface="Comic Sans MS" pitchFamily="66" charset="0"/>
              </a:rPr>
              <a:t>ср</a:t>
            </a:r>
            <a:r>
              <a:rPr lang="sr-Cyrl-RS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пс</a:t>
            </a:r>
            <a:r>
              <a:rPr lang="sr-Cyrl-RS" b="1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ку </a:t>
            </a:r>
            <a:r>
              <a:rPr lang="sr-Cyrl-RS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државу пријетила је од Бугарске, која је напала Рашку,помогла је Властимиру да још боље учврсти </a:t>
            </a:r>
            <a:r>
              <a:rPr lang="sr-Cyrl-RS" b="1" dirty="0" smtClean="0">
                <a:solidFill>
                  <a:srgbClr val="FF0000"/>
                </a:solidFill>
                <a:latin typeface="Comic Sans MS" pitchFamily="66" charset="0"/>
              </a:rPr>
              <a:t>ср</a:t>
            </a:r>
            <a:r>
              <a:rPr lang="sr-Cyrl-RS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пс</a:t>
            </a:r>
            <a:r>
              <a:rPr lang="sr-Cyrl-RS" b="1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ки </a:t>
            </a:r>
            <a:r>
              <a:rPr lang="sr-Cyrl-RS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племенски савез</a:t>
            </a:r>
            <a:r>
              <a:rPr lang="sr-Cyrl-RS" b="1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 </a:t>
            </a:r>
            <a:r>
              <a:rPr lang="sr-Cyrl-RS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и да послије трогодишњег ратовања одоли бугарској сили.</a:t>
            </a:r>
            <a:endParaRPr lang="sr-Latn-BA" dirty="0">
              <a:solidFill>
                <a:schemeClr val="bg1">
                  <a:lumMod val="6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1389888" y="274638"/>
            <a:ext cx="45719" cy="45719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100" dirty="0" smtClean="0">
                <a:latin typeface="Comic Sans MS" pitchFamily="66" charset="0"/>
              </a:rPr>
              <a:t>.</a:t>
            </a:r>
            <a:br>
              <a:rPr lang="sr-Cyrl-RS" sz="100" dirty="0" smtClean="0">
                <a:latin typeface="Comic Sans MS" pitchFamily="66" charset="0"/>
              </a:rPr>
            </a:br>
            <a:endParaRPr lang="sr-Latn-BA" sz="100" dirty="0">
              <a:latin typeface="Comic Sans MS" pitchFamily="66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/>
          <a:lstStyle/>
          <a:p>
            <a:pPr>
              <a:buNone/>
            </a:pPr>
            <a:endParaRPr lang="sr-Cyrl-RS" dirty="0" smtClean="0">
              <a:latin typeface="Comic Sans MS" pitchFamily="66" charset="0"/>
            </a:endParaRPr>
          </a:p>
          <a:p>
            <a:endParaRPr lang="sr-Latn-BA" dirty="0"/>
          </a:p>
        </p:txBody>
      </p:sp>
      <p:sp>
        <p:nvSpPr>
          <p:cNvPr id="12" name="Oval 11"/>
          <p:cNvSpPr/>
          <p:nvPr/>
        </p:nvSpPr>
        <p:spPr>
          <a:xfrm>
            <a:off x="1428728" y="428604"/>
            <a:ext cx="2714644" cy="135732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latin typeface="Comic Sans MS" pitchFamily="66" charset="0"/>
              </a:rPr>
              <a:t>ПОЛОЖАЈ РАШКЕ ДРЖАВЕ</a:t>
            </a:r>
            <a:endParaRPr lang="sr-Latn-BA" sz="2400" dirty="0">
              <a:latin typeface="Comic Sans MS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929322" y="428604"/>
            <a:ext cx="2500330" cy="141446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latin typeface="Comic Sans MS" pitchFamily="66" charset="0"/>
              </a:rPr>
              <a:t>ЗАСТАВА РАШКЕ ДРЖАВЕ</a:t>
            </a:r>
            <a:endParaRPr lang="sr-Latn-BA" sz="2400" dirty="0">
              <a:latin typeface="Comic Sans MS" pitchFamily="66" charset="0"/>
            </a:endParaRPr>
          </a:p>
        </p:txBody>
      </p:sp>
      <p:pic>
        <p:nvPicPr>
          <p:cNvPr id="14" name="Picture 13" descr="ras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2285992"/>
            <a:ext cx="3571900" cy="3714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4" descr="125px-Flag_of_Serbia_1281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2500306"/>
            <a:ext cx="3643338" cy="2143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Властимир утврђује племенски савез</a:t>
            </a:r>
            <a:endParaRPr lang="sr-Latn-BA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5124472"/>
          </a:xfrm>
        </p:spPr>
        <p:txBody>
          <a:bodyPr/>
          <a:lstStyle/>
          <a:p>
            <a:r>
              <a:rPr lang="sr-Cyrl-RS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Осигуравши границу своје државе са истока, Властимир је то исто учинио и са запада, али на други начин.Удао је своју ћерку за Крајину, сина требињског жупана Беле. Своме зету је дао титулу кнеза и тако његову жупанију довео у зависност од српских владара. </a:t>
            </a:r>
            <a:r>
              <a:rPr lang="sr-Cyrl-RS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Тако је остало све до половине </a:t>
            </a:r>
            <a:r>
              <a:rPr lang="sr-Latn-BA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X </a:t>
            </a:r>
            <a:r>
              <a:rPr lang="sr-Cyrl-RS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вијека.</a:t>
            </a:r>
            <a:endParaRPr lang="sr-Latn-BA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>
            <a:normAutofit fontScale="90000"/>
          </a:bodyPr>
          <a:lstStyle/>
          <a:p>
            <a:r>
              <a:rPr lang="sr-Cyrl-RS" sz="100" dirty="0" smtClean="0"/>
              <a:t>.</a:t>
            </a:r>
            <a:endParaRPr lang="sr-Latn-BA" sz="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357166"/>
            <a:ext cx="7719274" cy="6500834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Властимирови синови су били: Мутимир, Стојиник и Гојник.</a:t>
            </a:r>
          </a:p>
          <a:p>
            <a:r>
              <a:rPr lang="sr-Cyrl-RS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Кнез Мутимир (860-890)  је, послије побједе над Бугарском, потјерао своју браћу и завладао сам. </a:t>
            </a:r>
            <a:r>
              <a:rPr lang="sr-Cyrl-RS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Он је успио да ојача српску државу </a:t>
            </a:r>
            <a:r>
              <a:rPr lang="sr-Cyrl-RS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и да влада дуго, </a:t>
            </a:r>
            <a:r>
              <a:rPr lang="sr-Cyrl-RS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захвањујући у првом реду чињеницама да је много радио на крштавању широких насоднних маса. Заједничка хришћанска вјера одлично је послужила превазилажењу племенских разлика и истинском уједињавању српских племена и формирању српске нације.</a:t>
            </a:r>
            <a:endParaRPr lang="sr-Latn-BA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19" cy="45719"/>
          </a:xfrm>
        </p:spPr>
        <p:txBody>
          <a:bodyPr>
            <a:normAutofit fontScale="90000"/>
          </a:bodyPr>
          <a:lstStyle/>
          <a:p>
            <a:r>
              <a:rPr lang="sr-Cyrl-RS" sz="100" dirty="0" smtClean="0">
                <a:latin typeface="дфрѕрѕр"/>
              </a:rPr>
              <a:t>.</a:t>
            </a:r>
            <a:br>
              <a:rPr lang="sr-Cyrl-RS" sz="100" dirty="0" smtClean="0">
                <a:latin typeface="дфрѕрѕр"/>
              </a:rPr>
            </a:br>
            <a:endParaRPr lang="sr-Latn-BA" sz="100" dirty="0">
              <a:latin typeface="дфрѕрѕр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 anchor="ctr"/>
          <a:lstStyle/>
          <a:p>
            <a:r>
              <a:rPr lang="sr-Cyrl-RS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Обично се узима да је  примање хришћанства Мутимирове Србије извршено 879. године. У старој вјер најдуже су се одржали </a:t>
            </a:r>
            <a:r>
              <a:rPr lang="sr-Cyrl-RS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Неретљани</a:t>
            </a:r>
            <a:r>
              <a:rPr lang="sr-Cyrl-RS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, те су названи </a:t>
            </a:r>
            <a:r>
              <a:rPr lang="sr-Cyrl-RS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папаганима</a:t>
            </a:r>
            <a:r>
              <a:rPr lang="sr-Cyrl-RS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, а њихова област </a:t>
            </a:r>
            <a:r>
              <a:rPr lang="sr-Cyrl-RS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Паганијом.</a:t>
            </a:r>
            <a:endParaRPr lang="sr-Latn-BA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153</TotalTime>
  <Words>322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Оснивање Рашке државе </vt:lpstr>
      <vt:lpstr>Жупан Властимир, кнез Мутимир и крштавање наших предака</vt:lpstr>
      <vt:lpstr>.</vt:lpstr>
      <vt:lpstr>. </vt:lpstr>
      <vt:lpstr>Властимир утврђује племенски савез</vt:lpstr>
      <vt:lpstr>.</vt:lpstr>
      <vt:lpstr>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Compaq</cp:lastModifiedBy>
  <cp:revision>19</cp:revision>
  <dcterms:created xsi:type="dcterms:W3CDTF">2012-09-11T17:02:44Z</dcterms:created>
  <dcterms:modified xsi:type="dcterms:W3CDTF">2012-09-18T07:30:40Z</dcterms:modified>
</cp:coreProperties>
</file>