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B3EE9-0933-4BE5-8783-E86D06E4DD7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51F03F-D4AE-4106-8CB0-499398E4619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3429024"/>
          </a:xfrm>
        </p:spPr>
        <p:txBody>
          <a:bodyPr>
            <a:noAutofit/>
          </a:bodyPr>
          <a:lstStyle/>
          <a:p>
            <a:r>
              <a:rPr lang="bs-Latn-BA" sz="9600" dirty="0" smtClean="0"/>
              <a:t>O </a:t>
            </a:r>
            <a:r>
              <a:rPr lang="sr-Cyrl-RS" sz="9600" dirty="0" smtClean="0"/>
              <a:t>СВЕТИМ ИКОНАМА</a:t>
            </a:r>
            <a:endParaRPr lang="en-US" sz="9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305800" cy="342902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Иконе су свједоци невидљивог</a:t>
            </a:r>
            <a:r>
              <a:rPr lang="sr-Cyrl-RS" dirty="0" smtClean="0"/>
              <a:t>.</a:t>
            </a:r>
            <a:r>
              <a:rPr lang="sr-Latn-RS" dirty="0" smtClean="0"/>
              <a:t> </a:t>
            </a:r>
            <a:r>
              <a:rPr lang="sr-Cyrl-RS" dirty="0" smtClean="0"/>
              <a:t>Уче </a:t>
            </a:r>
            <a:r>
              <a:rPr lang="sr-Cyrl-RS" dirty="0" smtClean="0"/>
              <a:t>нас оној истој тајни којој нас учи Свето писмо.</a:t>
            </a:r>
            <a:br>
              <a:rPr lang="sr-Cyrl-RS" dirty="0" smtClean="0"/>
            </a:br>
            <a:r>
              <a:rPr lang="sr-Cyrl-RS" dirty="0" smtClean="0"/>
              <a:t>Оно нам кроз ликове у боји,открива присуство Божије.</a:t>
            </a:r>
            <a:br>
              <a:rPr lang="sr-Cyrl-RS" dirty="0" smtClean="0"/>
            </a:br>
            <a:r>
              <a:rPr lang="sr-Cyrl-RS" dirty="0" smtClean="0"/>
              <a:t>Јеванђеља нам препоручују:Дођи и види. Ми откривамо лице Христово на иконама.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Икона </a:t>
            </a:r>
            <a:r>
              <a:rPr lang="sr-Cyrl-RS" dirty="0" smtClean="0"/>
              <a:t>Господа </a:t>
            </a:r>
            <a:r>
              <a:rPr lang="sr-Cyrl-RS" dirty="0" smtClean="0"/>
              <a:t>Исуса Христа</a:t>
            </a:r>
            <a:endParaRPr lang="en-US" dirty="0"/>
          </a:p>
        </p:txBody>
      </p:sp>
      <p:pic>
        <p:nvPicPr>
          <p:cNvPr id="5" name="Content Placeholder 4" descr="preuzm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5500726" cy="478150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72262" y="5786454"/>
            <a:ext cx="142876" cy="1428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Свете иконе су у цркви ради тога да нас поуче</a:t>
            </a:r>
            <a:r>
              <a:rPr lang="sr-Cyrl-RS" dirty="0" smtClean="0"/>
              <a:t>, да </a:t>
            </a:r>
            <a:r>
              <a:rPr lang="sr-Cyrl-RS" dirty="0" smtClean="0"/>
              <a:t>нам видљиво изложе  историју </a:t>
            </a:r>
            <a:r>
              <a:rPr lang="sr-Cyrl-RS" dirty="0"/>
              <a:t>х</a:t>
            </a:r>
            <a:r>
              <a:rPr lang="sr-Cyrl-RS" dirty="0" smtClean="0"/>
              <a:t>ришћанске  </a:t>
            </a:r>
            <a:r>
              <a:rPr lang="sr-Cyrl-RS" dirty="0" smtClean="0"/>
              <a:t>цркве.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Оне </a:t>
            </a:r>
            <a:r>
              <a:rPr lang="sr-Cyrl-RS" dirty="0" smtClean="0"/>
              <a:t>су ту да нас </a:t>
            </a:r>
            <a:r>
              <a:rPr lang="sr-Cyrl-RS" dirty="0" smtClean="0"/>
              <a:t>по</a:t>
            </a:r>
            <a:r>
              <a:rPr lang="sr-Cyrl-BA" dirty="0"/>
              <a:t>д</a:t>
            </a:r>
            <a:r>
              <a:rPr lang="sr-Cyrl-RS" dirty="0" smtClean="0"/>
              <a:t>сјете </a:t>
            </a:r>
            <a:r>
              <a:rPr lang="sr-Cyrl-RS" dirty="0" smtClean="0"/>
              <a:t>на јаку вјеру</a:t>
            </a:r>
            <a:r>
              <a:rPr lang="sr-Cyrl-RS" dirty="0" smtClean="0"/>
              <a:t>, дубоку </a:t>
            </a:r>
            <a:r>
              <a:rPr lang="sr-Cyrl-RS" dirty="0" smtClean="0"/>
              <a:t>побожност и величину подвижника Хришћанства.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Седми </a:t>
            </a:r>
            <a:r>
              <a:rPr lang="sr-Cyrl-RS" dirty="0" smtClean="0"/>
              <a:t>васељенски сабор </a:t>
            </a:r>
            <a:r>
              <a:rPr lang="sr-Cyrl-RS" dirty="0" smtClean="0"/>
              <a:t>одредио је и објаснио </a:t>
            </a:r>
            <a:r>
              <a:rPr lang="sr-Cyrl-RS" dirty="0" smtClean="0"/>
              <a:t>сврху и употребу светих икона ми указујемо част и поштовање ономе лицу које је на икони престављено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686800" cy="98985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Одакле Православне иконографије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Крст са распећем се слика тако што изнад главе Христове стоји таблица са натписом И.Н.Ц.Ј-Исус </a:t>
            </a:r>
            <a:r>
              <a:rPr lang="sr-Cyrl-RS" dirty="0"/>
              <a:t>Назарећанин </a:t>
            </a:r>
            <a:r>
              <a:rPr lang="sr-Cyrl-RS" dirty="0" smtClean="0"/>
              <a:t>Цар </a:t>
            </a:r>
            <a:r>
              <a:rPr lang="sr-Cyrl-RS" dirty="0" smtClean="0"/>
              <a:t>Јудејски.</a:t>
            </a:r>
            <a:endParaRPr lang="sr-Latn-RS" dirty="0" smtClean="0"/>
          </a:p>
          <a:p>
            <a:r>
              <a:rPr lang="sr-Cyrl-RS" dirty="0" smtClean="0"/>
              <a:t>Глава </a:t>
            </a:r>
            <a:r>
              <a:rPr lang="sr-Cyrl-RS" dirty="0" smtClean="0"/>
              <a:t>Христова је надесно нагнута</a:t>
            </a:r>
            <a:r>
              <a:rPr lang="sr-Cyrl-RS" dirty="0" smtClean="0"/>
              <a:t>, руке </a:t>
            </a:r>
            <a:r>
              <a:rPr lang="sr-Cyrl-RS" dirty="0" smtClean="0"/>
              <a:t>су раширене у правцу пречаге</a:t>
            </a:r>
            <a:r>
              <a:rPr lang="sr-Cyrl-RS" dirty="0" smtClean="0"/>
              <a:t>.</a:t>
            </a:r>
            <a:r>
              <a:rPr lang="sr-Latn-RS" dirty="0" smtClean="0"/>
              <a:t> </a:t>
            </a:r>
            <a:r>
              <a:rPr lang="sr-Cyrl-RS" dirty="0" smtClean="0"/>
              <a:t>Што </a:t>
            </a:r>
            <a:r>
              <a:rPr lang="sr-Cyrl-RS" dirty="0" smtClean="0"/>
              <a:t>је тиче ногу,пете су </a:t>
            </a:r>
            <a:r>
              <a:rPr lang="sr-Cyrl-RS" dirty="0" smtClean="0"/>
              <a:t>састав</a:t>
            </a:r>
            <a:r>
              <a:rPr lang="sr-Cyrl-BA" dirty="0"/>
              <a:t>љ</a:t>
            </a:r>
            <a:r>
              <a:rPr lang="sr-Cyrl-RS" dirty="0" smtClean="0"/>
              <a:t>ене, а </a:t>
            </a:r>
            <a:r>
              <a:rPr lang="sr-Cyrl-RS" dirty="0" smtClean="0"/>
              <a:t>стопала се разилазе и свака нога је посебним </a:t>
            </a:r>
            <a:r>
              <a:rPr lang="sr-Cyrl-RS" dirty="0" smtClean="0"/>
              <a:t>клином прикована. Ребра </a:t>
            </a:r>
            <a:r>
              <a:rPr lang="sr-Cyrl-RS" dirty="0" smtClean="0"/>
              <a:t>су прободена и из њих цури крв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Света </a:t>
            </a:r>
            <a:r>
              <a:rPr lang="sr-Cyrl-RS" dirty="0" smtClean="0"/>
              <a:t>Тројица се слика у виду три Анђела.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91673" y="2967335"/>
            <a:ext cx="184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sr-Cyrl-R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Икона Богородице</a:t>
            </a:r>
            <a:endParaRPr lang="en-US" dirty="0"/>
          </a:p>
        </p:txBody>
      </p:sp>
      <p:pic>
        <p:nvPicPr>
          <p:cNvPr id="4" name="Content Placeholder 3" descr="preuzm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5357850" cy="449049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Питања: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Шта се још налази на иконама?</a:t>
            </a:r>
          </a:p>
          <a:p>
            <a:r>
              <a:rPr lang="sr-Cyrl-RS" dirty="0" smtClean="0"/>
              <a:t>Шта пише изнад главе Исуса?</a:t>
            </a:r>
          </a:p>
          <a:p>
            <a:r>
              <a:rPr lang="sr-Cyrl-RS" dirty="0" smtClean="0"/>
              <a:t>У којем виду се </a:t>
            </a:r>
            <a:r>
              <a:rPr lang="sr-Cyrl-RS" dirty="0" smtClean="0"/>
              <a:t>слика </a:t>
            </a:r>
            <a:r>
              <a:rPr lang="sr-Cyrl-RS" dirty="0" smtClean="0"/>
              <a:t>Света Тројица?</a:t>
            </a:r>
          </a:p>
          <a:p>
            <a:r>
              <a:rPr lang="sr-Cyrl-RS" dirty="0" smtClean="0"/>
              <a:t>У којем виду се сликају Анђели?</a:t>
            </a:r>
          </a:p>
          <a:p>
            <a:r>
              <a:rPr lang="sr-Cyrl-RS" dirty="0" smtClean="0"/>
              <a:t>Шта Матеј има поред себе?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305800" cy="2786082"/>
          </a:xfrm>
        </p:spPr>
        <p:txBody>
          <a:bodyPr>
            <a:noAutofit/>
          </a:bodyPr>
          <a:lstStyle/>
          <a:p>
            <a:r>
              <a:rPr lang="sr-Cyrl-RS" sz="8000" dirty="0" smtClean="0"/>
              <a:t>Радила:</a:t>
            </a:r>
            <a:br>
              <a:rPr lang="sr-Cyrl-RS" sz="8000" dirty="0" smtClean="0"/>
            </a:br>
            <a:r>
              <a:rPr lang="sr-Cyrl-RS" sz="8000" dirty="0" smtClean="0"/>
              <a:t>Јована Јањуш </a:t>
            </a:r>
            <a:r>
              <a:rPr lang="bs-Latn-BA" sz="8000" dirty="0" smtClean="0"/>
              <a:t>V3</a:t>
            </a:r>
            <a:endParaRPr lang="en-US" sz="8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199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O СВЕТИМ ИКОНАМА</vt:lpstr>
      <vt:lpstr>Иконе су свједоци невидљивог. Уче нас оној истој тајни којој нас учи Свето писмо. Оно нам кроз ликове у боји,открива присуство Божије. Јеванђеља нам препоручују:Дођи и види. Ми откривамо лице Христово на иконама.</vt:lpstr>
      <vt:lpstr>Икона Господа Исуса Христа</vt:lpstr>
      <vt:lpstr>PowerPoint Presentation</vt:lpstr>
      <vt:lpstr>Одакле Православне иконографије</vt:lpstr>
      <vt:lpstr>Икона Богородице</vt:lpstr>
      <vt:lpstr>Питања:</vt:lpstr>
      <vt:lpstr>Радила: Јована Јањуш V3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СВЕТИМ ИКОНАМА</dc:title>
  <dc:creator>Rade</dc:creator>
  <cp:lastModifiedBy>dragan</cp:lastModifiedBy>
  <cp:revision>7</cp:revision>
  <dcterms:created xsi:type="dcterms:W3CDTF">2015-10-31T19:57:56Z</dcterms:created>
  <dcterms:modified xsi:type="dcterms:W3CDTF">2015-11-22T17:33:39Z</dcterms:modified>
</cp:coreProperties>
</file>