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30" name="Čuvar mjesta podatak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19" name="Čuvar mjesta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Čuvar mjesta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sa jednim odrezanim vrhom i  jednim zaobljeni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gli trouga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10" name="Slobodni oblici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obodni oblici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obodni oblici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lobodni oblici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Čuvar mjest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0" name="Čuvar mjesta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0" name="Čuvar mjesta podatak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287E17-9E20-460A-A2AE-2F2A8E6C51EA}" type="datetimeFigureOut">
              <a:rPr lang="sr-Latn-CS" smtClean="0"/>
              <a:t>5.9.2016.</a:t>
            </a:fld>
            <a:endParaRPr lang="bs-Latn-BA"/>
          </a:p>
        </p:txBody>
      </p:sp>
      <p:sp>
        <p:nvSpPr>
          <p:cNvPr id="22" name="Čuvar mjesta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Čuvar mjesta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11001E-0C64-48EB-8A62-DF373D695219}" type="slidenum">
              <a:rPr lang="bs-Latn-BA" smtClean="0"/>
              <a:t>‹#›</a:t>
            </a:fld>
            <a:endParaRPr lang="bs-Latn-BA"/>
          </a:p>
        </p:txBody>
      </p:sp>
      <p:grpSp>
        <p:nvGrpSpPr>
          <p:cNvPr id="2" name="Grupisanj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lobodni oblici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lobodni oblici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4929222" cy="528641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bs-Cyrl-BA" sz="2800" cap="none" dirty="0" smtClean="0">
                <a:solidFill>
                  <a:schemeClr val="tx1"/>
                </a:solidFill>
              </a:rPr>
              <a:t>Пажљивим читањем Светог писма лако је закључити да је појава секти веома старог поријекла.Ако се ограничимо само на Нови завјет, примијетићемо да већ Христос упозорава своје ученике на ту опасност. У Јеврејском народу у Христово вријеме постојало је више вјерских партија.Њихова учења су се међусобно разликовала. Најпознатије струје су: садукеји,фарисеји и књижевници.</a:t>
            </a:r>
            <a:br>
              <a:rPr lang="bs-Cyrl-BA" sz="2800" cap="none" dirty="0" smtClean="0">
                <a:solidFill>
                  <a:schemeClr val="tx1"/>
                </a:solidFill>
              </a:rPr>
            </a:br>
            <a:endParaRPr lang="bs-Latn-BA" sz="2800" cap="none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85852" y="0"/>
            <a:ext cx="6480048" cy="1142984"/>
          </a:xfrm>
        </p:spPr>
        <p:txBody>
          <a:bodyPr>
            <a:normAutofit/>
          </a:bodyPr>
          <a:lstStyle/>
          <a:p>
            <a:pPr algn="ctr"/>
            <a:r>
              <a:rPr lang="bs-Cyrl-BA" sz="6600" b="1" dirty="0" smtClean="0"/>
              <a:t>СЕКТЕ</a:t>
            </a:r>
            <a:endParaRPr lang="bs-Latn-BA" sz="6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357298"/>
            <a:ext cx="3571900" cy="5144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51648" cy="857256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tx1"/>
                </a:solidFill>
                <a:latin typeface="+mn-lt"/>
              </a:rPr>
              <a:t>Шта је секта?</a:t>
            </a:r>
            <a:endParaRPr lang="bs-Latn-BA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173814" cy="3286148"/>
          </a:xfrm>
        </p:spPr>
        <p:txBody>
          <a:bodyPr>
            <a:normAutofit lnSpcReduction="10000"/>
          </a:bodyPr>
          <a:lstStyle/>
          <a:p>
            <a:pPr algn="l"/>
            <a:r>
              <a:rPr lang="bs-Cyrl-BA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Постоји неколико дефиниција овог појма</a:t>
            </a:r>
            <a:r>
              <a:rPr lang="bs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1.Ријеч секта долази од латинске ријечи </a:t>
            </a:r>
            <a:r>
              <a:rPr lang="bs-Latn-B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sekvi</a:t>
            </a:r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значи слиједити неко учење.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2.Друго значење ове латинске ријечи, које најбоље одређује секте, јесте – бирам.То значи, изабрати један мањи дио Светог писма и слиједити му.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3.Секта је група истомишљеника која се одвојила од неке веће религијске заједнице у самосталну групу.</a:t>
            </a:r>
            <a:endParaRPr lang="bs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928794" y="4429132"/>
            <a:ext cx="4627306" cy="22859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repl"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Подјела секти према поријеклу</a:t>
            </a:r>
            <a:endParaRPr lang="bs-Latn-B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286808" cy="4552532"/>
          </a:xfrm>
        </p:spPr>
        <p:txBody>
          <a:bodyPr/>
          <a:lstStyle/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свом поријеклу секте се дијеле на три врсте: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1.Секте са коријеном у хришћанству и јудејству;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2.Секте са коријеном у исламу;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3.Секте са коријеном у религијско-филозофским системима источних народа.</a:t>
            </a:r>
            <a:endParaRPr lang="bs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929066"/>
            <a:ext cx="2928958" cy="276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sekte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357694"/>
            <a:ext cx="4572032" cy="2354596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dirty="0" smtClean="0">
                <a:solidFill>
                  <a:schemeClr val="tx1"/>
                </a:solidFill>
                <a:latin typeface="+mn-lt"/>
              </a:rPr>
              <a:t>Секте и њихово дјеловање</a:t>
            </a:r>
            <a:endParaRPr lang="bs-Latn-BA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4610104" cy="4714908"/>
          </a:xfrm>
        </p:spPr>
        <p:txBody>
          <a:bodyPr>
            <a:normAutofit fontScale="92500"/>
          </a:bodyPr>
          <a:lstStyle/>
          <a:p>
            <a:pPr algn="l"/>
            <a:r>
              <a:rPr lang="bs-Cyrl-BA" u="sng" dirty="0" smtClean="0"/>
              <a:t>Познати свјетски стручњак за секте Маргарет Сигнер даје анализу секташког дјеловања</a:t>
            </a:r>
            <a:r>
              <a:rPr lang="bs-Cyrl-BA" dirty="0" smtClean="0"/>
              <a:t>: </a:t>
            </a:r>
          </a:p>
          <a:p>
            <a:pPr algn="l"/>
            <a:r>
              <a:rPr lang="bs-Cyrl-BA" dirty="0" smtClean="0"/>
              <a:t>1.Изолација чланова и контрола свих информација;</a:t>
            </a:r>
          </a:p>
          <a:p>
            <a:pPr algn="l"/>
            <a:r>
              <a:rPr lang="bs-Cyrl-BA" dirty="0" smtClean="0"/>
              <a:t>2.Новац као средство манипулације људским судбинама;</a:t>
            </a:r>
          </a:p>
          <a:p>
            <a:pPr algn="l"/>
            <a:r>
              <a:rPr lang="bs-Cyrl-BA" dirty="0" smtClean="0"/>
              <a:t>3.Припадници се морају потпуно покоравати вољи вође и строго придржавати упустава прописаних правилником.</a:t>
            </a:r>
            <a:endParaRPr lang="bs-Latn-BA" dirty="0"/>
          </a:p>
        </p:txBody>
      </p:sp>
      <p:pic>
        <p:nvPicPr>
          <p:cNvPr id="5" name="Slika 4" descr="sek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857628"/>
            <a:ext cx="3880627" cy="2786058"/>
          </a:xfrm>
          <a:prstGeom prst="rect">
            <a:avLst/>
          </a:prstGeom>
        </p:spPr>
      </p:pic>
      <p:pic>
        <p:nvPicPr>
          <p:cNvPr id="6" name="Slika 5" descr="Sekte-obred-kulto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571612"/>
            <a:ext cx="3214710" cy="2144739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dirty="0" smtClean="0">
                <a:solidFill>
                  <a:schemeClr val="tx1"/>
                </a:solidFill>
                <a:latin typeface="+mn-lt"/>
              </a:rPr>
              <a:t>Циљ секташког дјеловања</a:t>
            </a:r>
            <a:endParaRPr lang="bs-Latn-BA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357718"/>
          </a:xfrm>
        </p:spPr>
        <p:txBody>
          <a:bodyPr/>
          <a:lstStyle/>
          <a:p>
            <a:pPr algn="l"/>
            <a:r>
              <a:rPr lang="bs-Cyrl-BA" dirty="0" smtClean="0"/>
              <a:t>Циљ секташких дјеловања је двострук.Он се састоји у уништавању појединца и уништавању породице,па и самог друштва у цјелини.</a:t>
            </a:r>
            <a:endParaRPr lang="bs-Latn-BA" dirty="0"/>
          </a:p>
        </p:txBody>
      </p:sp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286124"/>
            <a:ext cx="6572296" cy="3380638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000132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tx1"/>
                </a:solidFill>
                <a:latin typeface="+mn-lt"/>
              </a:rPr>
              <a:t>Уништење појединца</a:t>
            </a:r>
            <a:endParaRPr lang="bs-Latn-BA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7854696" cy="4429156"/>
          </a:xfrm>
        </p:spPr>
        <p:txBody>
          <a:bodyPr/>
          <a:lstStyle/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Већина секти захтијевају од својих присталица прекид са властитим мишљењем и осјећањима.</a:t>
            </a:r>
          </a:p>
          <a:p>
            <a:pPr algn="l"/>
            <a:r>
              <a:rPr lang="bs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Секте су непријатељски расположене нарочито према вјерским заједницама из којих су и поникле и према онима са богатом вјерском традицијом.</a:t>
            </a:r>
            <a:endParaRPr lang="bs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256"/>
            <a:ext cx="29289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4357694"/>
            <a:ext cx="3571900" cy="238524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071570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tx1"/>
                </a:solidFill>
                <a:latin typeface="+mn-lt"/>
              </a:rPr>
              <a:t>Уништење породице</a:t>
            </a:r>
            <a:endParaRPr lang="bs-Latn-BA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7715304" cy="2571768"/>
          </a:xfrm>
        </p:spPr>
        <p:txBody>
          <a:bodyPr/>
          <a:lstStyle/>
          <a:p>
            <a:pPr algn="l"/>
            <a:r>
              <a:rPr lang="bs-Cyrl-BA" dirty="0" smtClean="0"/>
              <a:t>Многе секте, нарочито новије, налажу својим присталицама потпуно кидање веза са породицом, ближом и даљом родбином, посебно оном која није у њиховом чланству.</a:t>
            </a:r>
          </a:p>
          <a:p>
            <a:pPr algn="l"/>
            <a:r>
              <a:rPr lang="bs-Cyrl-BA" b="1" u="sng" dirty="0" smtClean="0"/>
              <a:t>Разбити породицу значи разбити и друштво у цјелини.</a:t>
            </a:r>
            <a:endParaRPr lang="bs-Latn-BA" b="1" u="sng" dirty="0"/>
          </a:p>
        </p:txBody>
      </p:sp>
      <p:pic>
        <p:nvPicPr>
          <p:cNvPr id="6" name="Slika 5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929066"/>
            <a:ext cx="4714908" cy="26508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854950" cy="485775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FF"/>
                </a:solidFill>
              </a:rPr>
              <a:t>"Чувајте се лажних пророка који вам долазе у оделу овчијем,а изнутра су вуци грабљиви"</a:t>
            </a:r>
            <a:endParaRPr lang="bs-Latn-BA" sz="5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29808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bs-Cyrl-BA" sz="4000" dirty="0" smtClean="0">
                <a:latin typeface="Arial Black" pitchFamily="34" charset="0"/>
                <a:cs typeface="Aharoni" pitchFamily="2" charset="-79"/>
              </a:rPr>
              <a:t>Радили: </a:t>
            </a:r>
          </a:p>
          <a:p>
            <a:pPr algn="l"/>
            <a:r>
              <a:rPr lang="bs-Cyrl-BA" sz="4000" dirty="0" smtClean="0">
                <a:latin typeface="Arial Black" pitchFamily="34" charset="0"/>
                <a:cs typeface="Aharoni" pitchFamily="2" charset="-79"/>
              </a:rPr>
              <a:t>-Стојан Томић</a:t>
            </a:r>
          </a:p>
          <a:p>
            <a:pPr algn="l"/>
            <a:r>
              <a:rPr lang="bs-Cyrl-BA" sz="4000" dirty="0" smtClean="0">
                <a:latin typeface="Arial Black" pitchFamily="34" charset="0"/>
                <a:cs typeface="Aharoni" pitchFamily="2" charset="-79"/>
              </a:rPr>
              <a:t>-Миленко Којић</a:t>
            </a:r>
          </a:p>
          <a:p>
            <a:pPr algn="l"/>
            <a:r>
              <a:rPr lang="bs-Cyrl-BA" sz="4000" dirty="0" smtClean="0">
                <a:latin typeface="Arial Black" pitchFamily="34" charset="0"/>
                <a:cs typeface="Aharoni" pitchFamily="2" charset="-79"/>
              </a:rPr>
              <a:t>-Анастасија Петровић </a:t>
            </a:r>
          </a:p>
          <a:p>
            <a:pPr algn="l"/>
            <a:r>
              <a:rPr lang="bs-Cyrl-BA" sz="4000" dirty="0" smtClean="0">
                <a:latin typeface="Arial Black" pitchFamily="34" charset="0"/>
                <a:cs typeface="Aharoni" pitchFamily="2" charset="-79"/>
              </a:rPr>
              <a:t>-Ђоко Николић</a:t>
            </a:r>
            <a:endParaRPr lang="bs-Latn-BA" sz="4000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331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 Black</vt:lpstr>
      <vt:lpstr>Calibri</vt:lpstr>
      <vt:lpstr>Constantia</vt:lpstr>
      <vt:lpstr>Wingdings 2</vt:lpstr>
      <vt:lpstr>Tok</vt:lpstr>
      <vt:lpstr>Пажљивим читањем Светог писма лако је закључити да је појава секти веома старог поријекла.Ако се ограничимо само на Нови завјет, примијетићемо да већ Христос упозорава своје ученике на ту опасност. У Јеврејском народу у Христово вријеме постојало је више вјерских партија.Њихова учења су се међусобно разликовала. Најпознатије струје су: садукеји,фарисеји и књижевници. </vt:lpstr>
      <vt:lpstr>Шта је секта?</vt:lpstr>
      <vt:lpstr>Подјела секти према поријеклу</vt:lpstr>
      <vt:lpstr>Секте и њихово дјеловање</vt:lpstr>
      <vt:lpstr>Циљ секташког дјеловања</vt:lpstr>
      <vt:lpstr>Уништење појединца</vt:lpstr>
      <vt:lpstr>Уништење породице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Dragan</cp:lastModifiedBy>
  <cp:revision>11</cp:revision>
  <dcterms:created xsi:type="dcterms:W3CDTF">2016-05-03T12:19:28Z</dcterms:created>
  <dcterms:modified xsi:type="dcterms:W3CDTF">2016-09-05T16:27:25Z</dcterms:modified>
</cp:coreProperties>
</file>