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5/25/2017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3429000"/>
            <a:ext cx="7467600" cy="1143000"/>
          </a:xfrm>
        </p:spPr>
        <p:txBody>
          <a:bodyPr>
            <a:noAutofit/>
          </a:bodyPr>
          <a:lstStyle/>
          <a:p>
            <a:r>
              <a:rPr lang="sr-Cyrl-RS" sz="9600" dirty="0" smtClean="0"/>
              <a:t>Крштење Словена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/>
          <a:lstStyle/>
          <a:p>
            <a:r>
              <a:rPr lang="sr-Cyrl-RS" baseline="-25000" dirty="0" smtClean="0"/>
              <a:t>СТАРИ СЛОВЕНИ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 својој старој постојбини-сјеверно од Карната до Балтичког мора,између ријека Обре ,Волге,Дњенра и Дона-Сви словени међу њима и Срби,били су многобошци.</a:t>
            </a:r>
          </a:p>
          <a:p>
            <a:r>
              <a:rPr lang="sr-Cyrl-RS" dirty="0" smtClean="0"/>
              <a:t>Словени су свуда око себе,у мртвим предметима и природним појавама и у свему што се дешава око њих,замишљали богове,духове или нека необична бића,којих су се бојали,вјерујући да им они могу учинити и зло и добро.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Најзначајнија божанства били су: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Перун-Бог грома и муње</a:t>
            </a:r>
          </a:p>
          <a:p>
            <a:r>
              <a:rPr lang="sr-Cyrl-RS" dirty="0" smtClean="0"/>
              <a:t>Световид-Бог који све види и све зна</a:t>
            </a:r>
          </a:p>
          <a:p>
            <a:r>
              <a:rPr lang="sr-Cyrl-RS" dirty="0" smtClean="0"/>
              <a:t>Сварог-Бог сунца и кућног огњишта и Дабог,Дајбог,Дажбог и Даба-Врховни Бог Срба,Бог сунчеве топлоте и кише,али и Бог подземног свијета.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tejko_Christianization_of_Polan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Досељавање на Балкан и Крштење Словена.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Велика сеоба народа крајем </a:t>
            </a:r>
            <a:r>
              <a:rPr lang="bs-Latn-BA" dirty="0" smtClean="0"/>
              <a:t>IV</a:t>
            </a:r>
            <a:r>
              <a:rPr lang="sr-Cyrl-RS" dirty="0" smtClean="0"/>
              <a:t> вијека покренула је Словене из њихове старе постојбине ка Балканском полуострву у три разлићита правца,па данас познајемо:Источне,Западне и Јужне Словене.</a:t>
            </a:r>
          </a:p>
          <a:p>
            <a:r>
              <a:rPr lang="sr-Cyrl-RS" dirty="0" smtClean="0"/>
              <a:t>Од доласка Словена на Балкан ,од </a:t>
            </a:r>
            <a:r>
              <a:rPr lang="bs-Latn-BA" dirty="0" smtClean="0"/>
              <a:t>V</a:t>
            </a:r>
            <a:r>
              <a:rPr lang="sr-Cyrl-RS" dirty="0" smtClean="0"/>
              <a:t> вијека па до краја средњег вијека  трајао је процес покрштавања-Преласка Словена у хришћанство,обично се узима да је највише Срба крштено  у </a:t>
            </a:r>
            <a:r>
              <a:rPr lang="bs-Latn-BA" dirty="0" smtClean="0"/>
              <a:t>IX</a:t>
            </a:r>
            <a:r>
              <a:rPr lang="sr-Cyrl-RS" dirty="0" smtClean="0"/>
              <a:t> вијеку за владавине рашког кнеза Мутимира (860-890).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0px-PerovVG_PervHristianKievGR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92734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Да би народ искрено пригрлио хришћанство,требало је да вјеру проповједају народни народни људи на народном језику,да уђе у народну пјесму и приповјетку,да је чврсто споји са народним животом.</a:t>
            </a:r>
          </a:p>
          <a:p>
            <a:r>
              <a:rPr lang="sr-Cyrl-RS" dirty="0" smtClean="0"/>
              <a:t>Ову истину нису подједнако разумјевали Рим и Цариград.Папа је хтио да свуда као богослужбени језик буде у употреби на латински,док је патријарх допуштао да се у сваком народу служба Божија служи на говорном језику.Јужни Словени све до </a:t>
            </a:r>
            <a:r>
              <a:rPr lang="bs-Latn-BA" dirty="0" smtClean="0"/>
              <a:t>IX </a:t>
            </a:r>
            <a:r>
              <a:rPr lang="sr-Cyrl-RS" dirty="0" smtClean="0"/>
              <a:t>вијека нису имали ни писмо ни књига на свом језику и то је представљало велику потешкоћу свим хришћанским мисионарима који су им проповједали ријеч Божију.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214686"/>
            <a:ext cx="7467600" cy="1143000"/>
          </a:xfrm>
        </p:spPr>
        <p:txBody>
          <a:bodyPr>
            <a:noAutofit/>
          </a:bodyPr>
          <a:lstStyle/>
          <a:p>
            <a:r>
              <a:rPr lang="sr-Cyrl-RS" sz="6600" dirty="0" smtClean="0"/>
              <a:t>Радила:</a:t>
            </a:r>
            <a:br>
              <a:rPr lang="sr-Cyrl-RS" sz="6600" dirty="0" smtClean="0"/>
            </a:br>
            <a:r>
              <a:rPr lang="sr-Cyrl-RS" sz="6600" dirty="0" smtClean="0"/>
              <a:t>Јована Јањуш </a:t>
            </a:r>
            <a:r>
              <a:rPr lang="bs-Latn-BA" sz="6600" dirty="0" smtClean="0"/>
              <a:t>VI-3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266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Крштење Словена</vt:lpstr>
      <vt:lpstr>СТАРИ СЛОВЕНИ</vt:lpstr>
      <vt:lpstr>Најзначајнија божанства били су:</vt:lpstr>
      <vt:lpstr>PowerPoint Presentation</vt:lpstr>
      <vt:lpstr>Досељавање на Балкан и Крштење Словена.</vt:lpstr>
      <vt:lpstr>PowerPoint Presentation</vt:lpstr>
      <vt:lpstr>PowerPoint Presentation</vt:lpstr>
      <vt:lpstr>Радила: Јована Јањуш VI-3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КРШТЕЊЕ СЛОВЕНА</dc:title>
  <dc:creator>Rade</dc:creator>
  <cp:lastModifiedBy>Dragan</cp:lastModifiedBy>
  <cp:revision>5</cp:revision>
  <dcterms:created xsi:type="dcterms:W3CDTF">2017-02-05T11:02:00Z</dcterms:created>
  <dcterms:modified xsi:type="dcterms:W3CDTF">2017-05-25T15:48:09Z</dcterms:modified>
</cp:coreProperties>
</file>