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3" r:id="rId2"/>
    <p:sldId id="276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4" r:id="rId14"/>
    <p:sldId id="275" r:id="rId15"/>
    <p:sldId id="271" r:id="rId16"/>
    <p:sldId id="272" r:id="rId17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7FC1-5AB2-4401-AE01-C9958B53385B}" type="datetimeFigureOut">
              <a:rPr lang="sr-Latn-CS" smtClean="0"/>
              <a:pPr/>
              <a:t>27.2.2017</a:t>
            </a:fld>
            <a:endParaRPr lang="sr-Cyrl-C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7A38B-39A8-46C4-945F-AAFC79A5857F}" type="slidenum">
              <a:rPr lang="sr-Cyrl-CS" smtClean="0"/>
              <a:pPr/>
              <a:t>‹#›</a:t>
            </a:fld>
            <a:endParaRPr lang="sr-Cyrl-C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7FC1-5AB2-4401-AE01-C9958B53385B}" type="datetimeFigureOut">
              <a:rPr lang="sr-Latn-CS" smtClean="0"/>
              <a:pPr/>
              <a:t>27.2.2017</a:t>
            </a:fld>
            <a:endParaRPr lang="sr-Cyrl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7A38B-39A8-46C4-945F-AAFC79A5857F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7FC1-5AB2-4401-AE01-C9958B53385B}" type="datetimeFigureOut">
              <a:rPr lang="sr-Latn-CS" smtClean="0"/>
              <a:pPr/>
              <a:t>27.2.2017</a:t>
            </a:fld>
            <a:endParaRPr lang="sr-Cyrl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7A38B-39A8-46C4-945F-AAFC79A5857F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7FC1-5AB2-4401-AE01-C9958B53385B}" type="datetimeFigureOut">
              <a:rPr lang="sr-Latn-CS" smtClean="0"/>
              <a:pPr/>
              <a:t>27.2.2017</a:t>
            </a:fld>
            <a:endParaRPr lang="sr-Cyrl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7A38B-39A8-46C4-945F-AAFC79A5857F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7FC1-5AB2-4401-AE01-C9958B53385B}" type="datetimeFigureOut">
              <a:rPr lang="sr-Latn-CS" smtClean="0"/>
              <a:pPr/>
              <a:t>27.2.2017</a:t>
            </a:fld>
            <a:endParaRPr lang="sr-Cyrl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D377A38B-39A8-46C4-945F-AAFC79A5857F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7FC1-5AB2-4401-AE01-C9958B53385B}" type="datetimeFigureOut">
              <a:rPr lang="sr-Latn-CS" smtClean="0"/>
              <a:pPr/>
              <a:t>27.2.2017</a:t>
            </a:fld>
            <a:endParaRPr lang="sr-Cyrl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7A38B-39A8-46C4-945F-AAFC79A5857F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7FC1-5AB2-4401-AE01-C9958B53385B}" type="datetimeFigureOut">
              <a:rPr lang="sr-Latn-CS" smtClean="0"/>
              <a:pPr/>
              <a:t>27.2.2017</a:t>
            </a:fld>
            <a:endParaRPr lang="sr-Cyrl-C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7A38B-39A8-46C4-945F-AAFC79A5857F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7FC1-5AB2-4401-AE01-C9958B53385B}" type="datetimeFigureOut">
              <a:rPr lang="sr-Latn-CS" smtClean="0"/>
              <a:pPr/>
              <a:t>27.2.2017</a:t>
            </a:fld>
            <a:endParaRPr lang="sr-Cyrl-C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7A38B-39A8-46C4-945F-AAFC79A5857F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7FC1-5AB2-4401-AE01-C9958B53385B}" type="datetimeFigureOut">
              <a:rPr lang="sr-Latn-CS" smtClean="0"/>
              <a:pPr/>
              <a:t>27.2.2017</a:t>
            </a:fld>
            <a:endParaRPr lang="sr-Cyrl-C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7A38B-39A8-46C4-945F-AAFC79A5857F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7FC1-5AB2-4401-AE01-C9958B53385B}" type="datetimeFigureOut">
              <a:rPr lang="sr-Latn-CS" smtClean="0"/>
              <a:pPr/>
              <a:t>27.2.2017</a:t>
            </a:fld>
            <a:endParaRPr lang="sr-Cyrl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7A38B-39A8-46C4-945F-AAFC79A5857F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7FC1-5AB2-4401-AE01-C9958B53385B}" type="datetimeFigureOut">
              <a:rPr lang="sr-Latn-CS" smtClean="0"/>
              <a:pPr/>
              <a:t>27.2.2017</a:t>
            </a:fld>
            <a:endParaRPr lang="sr-Cyrl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7A38B-39A8-46C4-945F-AAFC79A5857F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1BC7FC1-5AB2-4401-AE01-C9958B53385B}" type="datetimeFigureOut">
              <a:rPr lang="sr-Latn-CS" smtClean="0"/>
              <a:pPr/>
              <a:t>27.2.2017</a:t>
            </a:fld>
            <a:endParaRPr lang="sr-Cyrl-C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sr-Cyrl-C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377A38B-39A8-46C4-945F-AAFC79A5857F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za%20film\03.%20Loreena%20McKennitt%20-%20The%20Mystic's%20Dream.mp3" TargetMode="Externa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285784" y="1428736"/>
            <a:ext cx="1010274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sr-Cyrl-CS" sz="32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СТАРОЗАВЕТНИ ПАТРИЈАРСИ - </a:t>
            </a:r>
            <a:r>
              <a:rPr lang="sr-Cyrl-CS" sz="32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ЈАКОВ</a:t>
            </a:r>
            <a:endParaRPr lang="sr-Cyrl-CS" sz="32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428604"/>
            <a:ext cx="900115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CS" sz="2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ИЗБОР АВРАМА И ЊЕГОВИХ</a:t>
            </a:r>
          </a:p>
          <a:p>
            <a:pPr algn="ctr"/>
            <a:r>
              <a:rPr lang="sr-Cyrl-C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ПОТОМАКА КАО</a:t>
            </a:r>
          </a:p>
          <a:p>
            <a:pPr algn="ctr"/>
            <a:r>
              <a:rPr lang="sr-Cyrl-CS" sz="2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ПОЧЕТАК ЦРКВЕ</a:t>
            </a:r>
            <a:endParaRPr lang="en-US" sz="2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CS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ПРАВОСЛАВНИ КАТИХИЗИС</a:t>
            </a:r>
            <a:endParaRPr lang="en-US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5657671"/>
            <a:ext cx="449488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CS" sz="24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Марко Радаковић, вероучитељ</a:t>
            </a:r>
          </a:p>
          <a:p>
            <a:pPr algn="ctr"/>
            <a:r>
              <a:rPr lang="sr-Cyrl-CS" sz="2400" b="1" cap="none" spc="0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Бачки Грачац</a:t>
            </a:r>
          </a:p>
          <a:p>
            <a:pPr algn="ctr"/>
            <a:r>
              <a:rPr lang="sr-Cyrl-CS" sz="24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Фебруар 2013. л. Г.</a:t>
            </a:r>
            <a:endParaRPr lang="en-US" sz="2400" b="1" cap="none" spc="0" dirty="0">
              <a:ln w="12700">
                <a:solidFill>
                  <a:schemeClr val="bg1"/>
                </a:solidFill>
                <a:prstDash val="solid"/>
              </a:ln>
              <a:solidFill>
                <a:schemeClr val="bg1">
                  <a:lumMod val="95000"/>
                  <a:lumOff val="5000"/>
                </a:schemeClr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9" name="Picture 8" descr="DSCN1079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357554" y="1972086"/>
            <a:ext cx="3881446" cy="4658862"/>
          </a:xfrm>
          <a:prstGeom prst="ellipse">
            <a:avLst/>
          </a:prstGeom>
          <a:ln w="63500" cap="rnd"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N1079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905000" y="228600"/>
            <a:ext cx="5334000" cy="640234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N006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905000" y="17801"/>
            <a:ext cx="5562600" cy="655309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N113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851660" y="975360"/>
            <a:ext cx="5440680" cy="490728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BIBLE jacobs weddi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124446"/>
            <a:ext cx="4929190" cy="673355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Image result for BIBLE jacobs weddi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N113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219200" y="762000"/>
            <a:ext cx="6460236" cy="51042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6096000"/>
            <a:ext cx="769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3600" b="1" dirty="0" smtClean="0"/>
              <a:t>Измирење Јакова и Исава</a:t>
            </a:r>
            <a:endParaRPr lang="sr-Cyrl-CS" sz="36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1200" y="0"/>
            <a:ext cx="4213942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CS" sz="4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Деца Јаковљева</a:t>
            </a:r>
            <a:endParaRPr lang="en-US" sz="4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524000"/>
            <a:ext cx="8458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2400" b="1" dirty="0" smtClean="0">
                <a:solidFill>
                  <a:schemeClr val="bg1"/>
                </a:solidFill>
              </a:rPr>
              <a:t>1.Рувим                                      12.кћи Дина</a:t>
            </a:r>
          </a:p>
          <a:p>
            <a:r>
              <a:rPr lang="sr-Cyrl-CS" sz="2400" b="1" dirty="0" smtClean="0">
                <a:solidFill>
                  <a:schemeClr val="bg1"/>
                </a:solidFill>
              </a:rPr>
              <a:t>2.Симеон                                    13.  након Јосифовог одласка</a:t>
            </a:r>
          </a:p>
          <a:p>
            <a:r>
              <a:rPr lang="sr-Cyrl-CS" sz="2400" b="1" dirty="0" smtClean="0">
                <a:solidFill>
                  <a:schemeClr val="bg1"/>
                </a:solidFill>
              </a:rPr>
              <a:t>3.Левије                                                у Египат добија сина</a:t>
            </a:r>
          </a:p>
          <a:p>
            <a:r>
              <a:rPr lang="sr-Cyrl-CS" sz="2400" b="1" dirty="0" smtClean="0">
                <a:solidFill>
                  <a:schemeClr val="bg1"/>
                </a:solidFill>
              </a:rPr>
              <a:t>4.Јуда                                                     Венијамина</a:t>
            </a:r>
          </a:p>
          <a:p>
            <a:r>
              <a:rPr lang="sr-Cyrl-CS" sz="2400" b="1" dirty="0" smtClean="0">
                <a:solidFill>
                  <a:schemeClr val="bg1"/>
                </a:solidFill>
              </a:rPr>
              <a:t>5.Дан</a:t>
            </a:r>
          </a:p>
          <a:p>
            <a:r>
              <a:rPr lang="sr-Cyrl-CS" sz="2400" b="1" dirty="0" smtClean="0">
                <a:solidFill>
                  <a:schemeClr val="bg1"/>
                </a:solidFill>
              </a:rPr>
              <a:t>6.Нефталим</a:t>
            </a:r>
          </a:p>
          <a:p>
            <a:r>
              <a:rPr lang="sr-Cyrl-CS" sz="2400" b="1" dirty="0" smtClean="0">
                <a:solidFill>
                  <a:schemeClr val="bg1"/>
                </a:solidFill>
              </a:rPr>
              <a:t>7.Гад</a:t>
            </a:r>
          </a:p>
          <a:p>
            <a:r>
              <a:rPr lang="sr-Cyrl-CS" sz="2400" b="1" dirty="0" smtClean="0">
                <a:solidFill>
                  <a:schemeClr val="bg1"/>
                </a:solidFill>
              </a:rPr>
              <a:t>8.Асир</a:t>
            </a:r>
          </a:p>
          <a:p>
            <a:r>
              <a:rPr lang="sr-Cyrl-CS" sz="2400" b="1" dirty="0" smtClean="0">
                <a:solidFill>
                  <a:schemeClr val="bg1"/>
                </a:solidFill>
              </a:rPr>
              <a:t>9.Исахар</a:t>
            </a:r>
          </a:p>
          <a:p>
            <a:r>
              <a:rPr lang="sr-Cyrl-CS" sz="2400" b="1" dirty="0" smtClean="0">
                <a:solidFill>
                  <a:schemeClr val="bg1"/>
                </a:solidFill>
              </a:rPr>
              <a:t>10.Завулон</a:t>
            </a:r>
          </a:p>
          <a:p>
            <a:r>
              <a:rPr lang="sr-Cyrl-CS" sz="2400" b="1" dirty="0" smtClean="0">
                <a:solidFill>
                  <a:schemeClr val="bg1"/>
                </a:solidFill>
              </a:rPr>
              <a:t>11.Јосиф</a:t>
            </a:r>
            <a:endParaRPr lang="sr-Cyrl-C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9698" name="Picture 2" descr="Related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-87882"/>
            <a:ext cx="7715272" cy="694588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N112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133600" y="0"/>
            <a:ext cx="4687824" cy="656234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2819400"/>
            <a:ext cx="21507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C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Исав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628182" y="1143000"/>
            <a:ext cx="23603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C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ЈАКОВ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3786190"/>
            <a:ext cx="83400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CS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Синови Исака и Ревеке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N112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143108" y="0"/>
            <a:ext cx="4286280" cy="680382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N112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981103" y="0"/>
            <a:ext cx="5181793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N107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981200" y="228600"/>
            <a:ext cx="5105400" cy="611784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N1126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667000" y="0"/>
            <a:ext cx="3570905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N1128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657350" y="1722120"/>
            <a:ext cx="5246370" cy="3840480"/>
          </a:xfrm>
          <a:prstGeom prst="rect">
            <a:avLst/>
          </a:prstGeom>
        </p:spPr>
      </p:pic>
      <p:pic>
        <p:nvPicPr>
          <p:cNvPr id="3" name="03. Loreena McKennitt - The Mystic's Dream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tretch>
            <a:fillRect/>
          </a:stretch>
        </p:blipFill>
        <p:spPr>
          <a:xfrm>
            <a:off x="8001000" y="60960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2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4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N1129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991868" y="539496"/>
            <a:ext cx="5160264" cy="577900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62</Words>
  <Application>Microsoft Office PowerPoint</Application>
  <PresentationFormat>On-screen Show (4:3)</PresentationFormat>
  <Paragraphs>24</Paragraphs>
  <Slides>16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Apex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ЈАКОВ</dc:title>
  <dc:creator>Home</dc:creator>
  <cp:lastModifiedBy>notebook</cp:lastModifiedBy>
  <cp:revision>6</cp:revision>
  <dcterms:created xsi:type="dcterms:W3CDTF">2013-10-15T09:51:16Z</dcterms:created>
  <dcterms:modified xsi:type="dcterms:W3CDTF">2017-02-27T09:24:09Z</dcterms:modified>
</cp:coreProperties>
</file>