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1265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7839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0660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2030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8584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7024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5229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5945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0943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11636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6408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1D72A-8D48-412E-8788-2864A24BC592}" type="datetimeFigureOut">
              <a:rPr lang="sr-Latn-RS" smtClean="0"/>
              <a:t>17.3.2021.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49449-56DD-466A-821D-046A3EB3A546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505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EA462-4F37-4F47-8CCD-2A499C5C4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Царство Божије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B160C-7556-4114-A4AE-DA870B867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02A63-BE9E-450F-B6F8-99040085E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E2FDB3-B442-46BB-BD40-4D8C9847254B}"/>
              </a:ext>
            </a:extLst>
          </p:cNvPr>
          <p:cNvSpPr txBox="1"/>
          <p:nvPr/>
        </p:nvSpPr>
        <p:spPr>
          <a:xfrm>
            <a:off x="815009" y="2767280"/>
            <a:ext cx="10561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8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</a:t>
            </a:r>
            <a:endParaRPr lang="sr-Latn-RS" sz="8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FAFF5-1022-429A-8520-AC85DCD690F7}"/>
              </a:ext>
            </a:extLst>
          </p:cNvPr>
          <p:cNvSpPr txBox="1"/>
          <p:nvPr/>
        </p:nvSpPr>
        <p:spPr>
          <a:xfrm>
            <a:off x="1524000" y="4290165"/>
            <a:ext cx="8812695" cy="238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0"/>
              </a:lnSpc>
            </a:pPr>
            <a:r>
              <a:rPr lang="sr-Cyrl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ВЕРСКА</a:t>
            </a:r>
            <a:r>
              <a:rPr lang="sr-Cyrl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НАСТАВА-ПРАВОСЛАВНИ</a:t>
            </a:r>
            <a:r>
              <a:rPr lang="sr-Cyrl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КАТИХИЗИС</a:t>
            </a:r>
            <a:endParaRPr lang="sr-Latn-R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8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41">
        <p14:reveal/>
      </p:transition>
    </mc:Choice>
    <mc:Fallback xmlns="">
      <p:transition spd="slow" advTm="7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19D93B-34B5-44B8-808C-0ECDB085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5181599" cy="1881808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 КАО ДОГАЂАЈ ДРУГОГ ДОЛАСКА ХРИСТОВОГ И СВЕОПШТЕГ ВАСКРСЕЊА</a:t>
            </a:r>
            <a:br>
              <a:rPr lang="sr-Latn-R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r-Latn-R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B35F1F-DF11-41CB-B4E8-75D73507B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0"/>
            <a:ext cx="7010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EFA847-9CFF-4C43-AB64-9F0139E01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001078"/>
            <a:ext cx="5181600" cy="485692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 наша очекивања, наше наде и љубав оствариће се у Другом Доласку Христовом и Свеопштем Васкрсењу као пуноћа целокупног нашег спасења  и Доласка Царства Божије у свој слави.</a:t>
            </a:r>
          </a:p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Данас је укорењено мишљење да Други Долазак представља у ствари крај и смак света, те ће овај свет бити уништем у разним катастрофама а да ће човечанство бити осуђено на пропаст. Због тога се на Други Долазак гледа са страхом и ужасом.</a:t>
            </a:r>
          </a:p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Овакав поглед није у духу православне традиције. Другим Христовим Доласком успоставиће се ,, небо ново и земљу нову“ (Откр. 21, 1) али не тако што ће се уништити у катаклизмама стари свет него што ће бити преображен, уништењем греха, смрти и ђавола. Зато и кад говоримо о крају света мислимо о крају овога света каквог га сада познајемо а не о његовом тоталном уништења. </a:t>
            </a:r>
          </a:p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Долазак представља коначност свега створеног и преображај свега у вечност. Он је и испуњење свих оних праслика и икона Царства Божијег које  смо споменули, које су органски повезане али које добијају пуноћу у Другом Христовом Доласку, за који се користе и називи Есхатон и Парусија.</a:t>
            </a:r>
            <a:endParaRPr lang="sr-Latn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3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638">
        <p14:reveal/>
      </p:transition>
    </mc:Choice>
    <mc:Fallback xmlns="">
      <p:transition spd="slow" advTm="37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9E16F3-3111-44B5-8492-BD0157ED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895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 би најпростије објаснили како изгледа то Царство Божије, Други Долазак Христов, одговор би био:</a:t>
            </a:r>
            <a:endParaRPr lang="sr-Latn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D3EAB-F263-440A-BCD2-13824E344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5"/>
            <a:ext cx="6019800" cy="5032374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СВЕТА ЛИТУРГИЈА</a:t>
            </a:r>
          </a:p>
          <a:p>
            <a:pPr marL="0" indent="0">
              <a:buNone/>
            </a:pPr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Света Литургија је центар целокупног нашег живота, почетак и свршетак. Она је потпуна икона Царства Божијег, јер у Литургији време престаје, и настаје вечност, са нама су присутни у молитви сви светитељи и они умрли у нади у живот вечни. Присутан је цели Христос у свој Својој Слави ,, Који прима и Који се раздаје“ (молитва Херувимске песме). Кроз нас самих присутна је и творевина Божија у виду приноса хлеба и вина. Сва пуноћа нашега живота јесте у Светој Литургији и сједињењу са Богом кроз Причешће. Зато када говоримо о Царству Божијем говоримо о Светој Литургији, служби која не траје сат или два, већ која све претвара у вечност, у непролазно Царство Божије и која и јесте Царство Божије.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01DFF4-B930-4FAF-A920-5004BC047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076" y="1258957"/>
            <a:ext cx="6133924" cy="5599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6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598">
        <p14:reveal/>
      </p:transition>
    </mc:Choice>
    <mc:Fallback xmlns="">
      <p:transition spd="slow" advTm="34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F203D7-5F01-457C-81F9-8E6D33F1C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4DF5A-295F-4196-9A9C-6E033E64D615}"/>
              </a:ext>
            </a:extLst>
          </p:cNvPr>
          <p:cNvSpPr txBox="1"/>
          <p:nvPr/>
        </p:nvSpPr>
        <p:spPr>
          <a:xfrm>
            <a:off x="119270" y="4603109"/>
            <a:ext cx="1179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</a:t>
            </a:r>
            <a:r>
              <a:rPr lang="ru-RU" sz="3600" b="0" i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 гле, царство је Божије унутра у вама (Лк. 17, 21)</a:t>
            </a:r>
            <a:endParaRPr lang="sr-Latn-RS" sz="36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8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4976">
        <p14:flash/>
      </p:transition>
    </mc:Choice>
    <mc:Fallback xmlns="">
      <p:transition spd="slow" advTm="4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940C-52B6-4864-BF78-0065C84CB3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" y="1"/>
            <a:ext cx="12204002" cy="1690688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sr-Cyrl-R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Када поставимо питање шта је то Царство Божије, добијемо мноштво одговора која су већином тачни. Али све те одговоре можемо да сведемо на следеће:</a:t>
            </a:r>
            <a:endParaRPr lang="sr-Latn-R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C0752-A985-4C3C-B96A-BD5ABFCC5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33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688"/>
            <a:ext cx="4041913" cy="37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C94F6-638F-4735-B2E5-2F1C53603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12" y="1690688"/>
            <a:ext cx="4373218" cy="37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D6B18-F549-41AC-BD3E-A9E88CCBE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130" y="1690688"/>
            <a:ext cx="3776870" cy="37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223F67-73BF-4D56-9D05-4F91B1376DF9}"/>
              </a:ext>
            </a:extLst>
          </p:cNvPr>
          <p:cNvSpPr txBox="1"/>
          <p:nvPr/>
        </p:nvSpPr>
        <p:spPr>
          <a:xfrm>
            <a:off x="0" y="1967961"/>
            <a:ext cx="29552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 КАО МЕСТО ГДЕ ОДЛАЗЕ ДУШЕ ПРАВЕДНИКА ПОСЛЕ ОВОЗЕМАЉСКОГ ЖИВОТА-РАЈ!</a:t>
            </a:r>
            <a:endParaRPr lang="sr-Latn-RS" sz="20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288A9-402C-4E18-82C0-51869DB27CB5}"/>
              </a:ext>
            </a:extLst>
          </p:cNvPr>
          <p:cNvSpPr txBox="1"/>
          <p:nvPr/>
        </p:nvSpPr>
        <p:spPr>
          <a:xfrm>
            <a:off x="4200939" y="2133600"/>
            <a:ext cx="36708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 ЈЕСТЕ СТВОРЕНИ СВЕТ!</a:t>
            </a:r>
            <a:endParaRPr lang="sr-Latn-RS" sz="20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252252-BADA-43F5-B814-9322CA2CAFD2}"/>
              </a:ext>
            </a:extLst>
          </p:cNvPr>
          <p:cNvSpPr txBox="1"/>
          <p:nvPr/>
        </p:nvSpPr>
        <p:spPr>
          <a:xfrm>
            <a:off x="8574157" y="3429000"/>
            <a:ext cx="33130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 КАО ДОГАЂАЈ ДРУГОГ ДОЛАСКА ХРИСТОВОГ И СВЕОПШТЕГ ВАСКРСЕЊА-ЕСХАТОН</a:t>
            </a:r>
            <a:endParaRPr lang="sr-Latn-RS" sz="2000" b="1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D943E-2B68-43CF-ADC5-F99D4F0FAB03}"/>
              </a:ext>
            </a:extLst>
          </p:cNvPr>
          <p:cNvSpPr txBox="1"/>
          <p:nvPr/>
        </p:nvSpPr>
        <p:spPr>
          <a:xfrm>
            <a:off x="-12002" y="5486400"/>
            <a:ext cx="12216002" cy="138499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Ови одговори су међусобно повезани и незамисливи један без другог, али ради лакшег разумевања, обрадићемо их појединачно.</a:t>
            </a:r>
          </a:p>
          <a:p>
            <a:pPr algn="ctr"/>
            <a:endParaRPr lang="sr-Latn-R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0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380">
        <p14:reveal/>
      </p:transition>
    </mc:Choice>
    <mc:Fallback xmlns="">
      <p:transition spd="slow" advTm="24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04157-A2E3-4C4D-B1BE-B2C835CA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400800" cy="1152938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 КАО МЕСТО ГДЕ ДОЛАЗЕ ПРАВЕДНИЦИ ПОСЛЕ ОВОЗЕМАЉСКОГ ЖИВОТА-РАЈ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EFA7EA-FBA9-40BE-B5BB-1AF545390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52" y="-17673"/>
            <a:ext cx="5903648" cy="689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BCEEA-DDAD-481E-995D-767587162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38469"/>
            <a:ext cx="6400800" cy="5519529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Данас када се каже Царство Божије, у већини случајева, прва асоцијација је место пребивања праведника после овоземаљскога живота. Често се користи назив и Рај. Насупрот Раја стоји пакао као царство мрака и место где одлазе грешници.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великим утицајем западне и америчке културе, филмова, музике, уметности код нас је укорењено схватање да су Рај и пакао материјална места, где ви уживате или се мучите у зависности од тога да ли сте у земаљском животу живели хришћански или не. Те тако имамо представе Раја као поља обасута цвећем, светло на крају тунела, златне палате итд., а пакао као место ватре са разним нивоима мучења, у зависности од тежине греха.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Православна традиција нас учи да је Рај сама близина Божија и место пребивања љубави као највећег дара Божијег а пакао баш та супоротност, одсуство љубави. Зато и у земљском животу, кад волимо ми стварамо Рај, а када нема љубави, живимо пакао.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Овако схватање Царства Божијег није коначност, већ само увид у оно што ће се десити и када ће добити своју пуноћу , а то је Други Долазак Христов.</a:t>
            </a:r>
          </a:p>
          <a:p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5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512">
        <p14:reveal/>
      </p:transition>
    </mc:Choice>
    <mc:Fallback xmlns="">
      <p:transition spd="slow" advTm="43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F4AF95A-24BF-49CE-9B7D-4A92C0A4D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2535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НЕКЕ ОД ПРЕДСТАВА РАЈА И ПАКЛА У УМЕТНОСТИ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96E17-769B-485C-A407-FEF858E44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484">
            <a:off x="9128878" y="1318438"/>
            <a:ext cx="2598964" cy="299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0B955-B115-4C00-A7E3-657638619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9" y="4778785"/>
            <a:ext cx="4081670" cy="170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4D767-8AF3-4304-BD18-0B74DE89E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969">
            <a:off x="5738192" y="1341990"/>
            <a:ext cx="3114261" cy="170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D0F00-5A41-4232-915D-E828C50F0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40" y="3725502"/>
            <a:ext cx="2743200" cy="190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15BDC0-44CA-45E0-900B-7A58C3D0C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366">
            <a:off x="88901" y="1118732"/>
            <a:ext cx="2782957" cy="208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5D87C-3779-4162-B75E-9B3935EDF4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19" y="4896054"/>
            <a:ext cx="3209240" cy="197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10C100-D919-4A10-9176-67347A7501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59" y="1203241"/>
            <a:ext cx="2743201" cy="1709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B6C60A-D204-4CA8-AF92-87727B8B80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4" y="3321695"/>
            <a:ext cx="4373217" cy="157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3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358">
        <p14:reveal/>
      </p:transition>
    </mc:Choice>
    <mc:Fallback xmlns="">
      <p:transition spd="slow" advTm="19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2372ECC-B455-4BD4-A5BC-A3E7DC44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33391" cy="989012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 БОЖИЈЕ ЈЕСТЕ СТВОРЕНИ СВЕТ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B3E942F-9B00-44C1-BD07-2C74D9011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1" y="-5445"/>
            <a:ext cx="6758609" cy="686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9395ECA-42AE-46E1-9556-674A603A5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25218"/>
            <a:ext cx="5433391" cy="5532782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sr-Cyrl-R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 свет, како нас учи Црква, јесте дело Љубави Божији и као такав створен је добар ,,и видје Бог да је добро“ (Пост. 1, 10). Сам циљ стварања света јесте да он буде Царство Божије-Црква. Због тога се  и тај врт у коме буја целокупни живот назива и Рај. И дан данас је остала изрека ,,рај на земљи“ када желимо да опишемо неко прелепо место на планети. Такав леп и добар свет Бог даје човеку на употребу и чување.</a:t>
            </a:r>
          </a:p>
          <a:p>
            <a:r>
              <a:rPr lang="sr-Cyrl-R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Међутим, човек, заслепљен својим личним жељама одриче се тога првобитног Божијег плана, и свет користи за своје личне потребе, без воље и жеље да га дели са другим и да пази на њега. Зато и свет, заједно са човеком постаје пропадљива ствар која је кренула на пут у ништавило.</a:t>
            </a:r>
          </a:p>
          <a:p>
            <a:r>
              <a:rPr lang="sr-Cyrl-R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 Бог, Који је Љубав, не оставља ни човека ни свет. Самим Христовим Страдањем и Славним Васкрсењем, Господ не спасава само човека, него и целу творевину и поново му даје оно прво назначење, да свет буде Царство Божије-Црква Његова.</a:t>
            </a: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0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490">
        <p14:reveal/>
      </p:transition>
    </mc:Choice>
    <mc:Fallback xmlns="">
      <p:transition spd="slow" advTm="37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04F9489-4DD9-4252-8539-5D80504CE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027"/>
            <a:ext cx="12192000" cy="1060173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Чак и у данашњем времену, када човек све више злоупотребљава творевину Божију, зарад својих личних интереса и прохтева, Бог и даље воли и води рачуна о својој творевини.</a:t>
            </a:r>
            <a:endParaRPr lang="sr-Latn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32A4EB8-B501-41BC-A627-53E221145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028661" cy="427245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Злоупотреба творевине Божије:</a:t>
            </a:r>
            <a:endParaRPr lang="sr-Latn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A59F43-FAA8-457A-AFDF-301E96B48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509">
            <a:off x="8572631" y="2541891"/>
            <a:ext cx="2812515" cy="374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5A16E4-60B9-4220-89AB-A07F7480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2" y="3863206"/>
            <a:ext cx="3892447" cy="253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BFA95E-6514-4E0E-BC8F-D0466F84A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732">
            <a:off x="4353339" y="2638485"/>
            <a:ext cx="3485322" cy="2537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3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838">
        <p14:reveal/>
      </p:transition>
    </mc:Choice>
    <mc:Fallback xmlns="">
      <p:transition spd="slow" advTm="16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148BE8-83C7-4032-BA30-A81FB3F1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066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Бог није престао да воли и да се стара о Својој природи, показују и многа сведочанства и  знаци присуства Божијег у овоме свету. Ти знаци и сведочанста могу бити:</a:t>
            </a:r>
            <a:endParaRPr lang="sr-Latn-RS" sz="19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A64CD5-F77D-4398-BA6D-2A124AE9F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52940"/>
            <a:ext cx="5870712" cy="570506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A306C-7A2E-42E8-A7F0-BCFD0AB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152940"/>
            <a:ext cx="6172200" cy="5705059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B265E-68FF-477A-8D26-842EAE8D7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40"/>
            <a:ext cx="5870713" cy="304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47E1F7-7EC0-4D85-89BD-AE5CA8D1CB2F}"/>
              </a:ext>
            </a:extLst>
          </p:cNvPr>
          <p:cNvSpPr txBox="1"/>
          <p:nvPr/>
        </p:nvSpPr>
        <p:spPr>
          <a:xfrm>
            <a:off x="-1" y="1152940"/>
            <a:ext cx="58673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Сама створена природа</a:t>
            </a:r>
          </a:p>
          <a:p>
            <a:pPr marL="0" indent="0">
              <a:buNone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 јесте знак стварања Божијег. Сва та лепота и </a:t>
            </a: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хармонија</a:t>
            </a: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која влада у природи указује на Творца. </a:t>
            </a:r>
            <a:r>
              <a:rPr lang="ru-RU" sz="1200" i="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800" i="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,,Небеса казују славу Божију, и дјела руку његовијех гласи свод небески</a:t>
            </a:r>
            <a:r>
              <a:rPr lang="sr-Latn-RS" sz="1800" i="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sr-Cyrl-RS" sz="1800" i="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(Псал. 19, 1). Колико је љубави Божије уткано у стварање света видимо и у Акатисту Благодарности: ,,</a:t>
            </a:r>
            <a:r>
              <a:rPr lang="ru-RU" sz="1800" i="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 нам је лепо у Твоме свету. Миришу поља, горе се дижу у небеса, златна светлост сунца и лаки облаци огледају се у води. Сва природа тајанствено говори о Теби, све је пуно Твоје милости и све носи печат Твоје љубави</a:t>
            </a:r>
            <a:r>
              <a:rPr lang="sr-Latn-RS" sz="1800" i="0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sr-Latn-RS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0EC19A-CEF0-4A0A-8EED-FE07033EE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00938"/>
            <a:ext cx="5870712" cy="265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748EBA-41FF-4489-968A-DD28653DDBFC}"/>
              </a:ext>
            </a:extLst>
          </p:cNvPr>
          <p:cNvSpPr txBox="1"/>
          <p:nvPr/>
        </p:nvSpPr>
        <p:spPr>
          <a:xfrm>
            <a:off x="-3333" y="4292259"/>
            <a:ext cx="58640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Светитељи</a:t>
            </a:r>
          </a:p>
          <a:p>
            <a:pPr marL="0" indent="0">
              <a:buNone/>
            </a:pPr>
            <a:r>
              <a:rPr lang="sr-Cyrl-RS" sz="1800" i="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Светитељи који су кроз свој подвиг и молитву живели у хармонији са Богом, самим тим су живели и у хармонији са природом као Црквом Божијом. У житијама светих имамо много примера: свети Серафим и његов медвед, свети Герасим и лав, свети Власије коме су животиње сваки дан долазиле у пећину. Такође на молитве светитеља падала је киша, утишавала се бура на мору итд. </a:t>
            </a:r>
          </a:p>
          <a:p>
            <a:endParaRPr lang="sr-Latn-RS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FEC89-D392-47F9-81BF-A1EF3F582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6" y="1152939"/>
            <a:ext cx="6172204" cy="311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D2C92C-1193-479E-BE05-992E2AAC06E5}"/>
              </a:ext>
            </a:extLst>
          </p:cNvPr>
          <p:cNvSpPr txBox="1"/>
          <p:nvPr/>
        </p:nvSpPr>
        <p:spPr>
          <a:xfrm>
            <a:off x="6016464" y="1152938"/>
            <a:ext cx="6023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Свете иконе и свете мошти</a:t>
            </a:r>
          </a:p>
          <a:p>
            <a:pPr marL="0" indent="0">
              <a:buNone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Оне не представљају остатке прошлости и музејске експонате, него присуство силе Божије која кроз њих делује. На иконама су приказани живи и реални ликови, наши молитвеници и самолитвеници, а мошти су сведочанство непропадљиве благословене творевине Божије. То сведоче и многа чуда која се дешавају преко икона и моштију. Самим тим, оне не припадају само некој одређеној цркви и манастиру, него целом свету, као Царству Божијем-Цркви.</a:t>
            </a:r>
          </a:p>
          <a:p>
            <a:endParaRPr lang="sr-Latn-R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88C987-02BB-477A-B22D-5555B3FB1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3" y="4272676"/>
            <a:ext cx="6165547" cy="258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107903-E7BB-4B99-B229-28684006A4F5}"/>
              </a:ext>
            </a:extLst>
          </p:cNvPr>
          <p:cNvSpPr txBox="1"/>
          <p:nvPr/>
        </p:nvSpPr>
        <p:spPr>
          <a:xfrm>
            <a:off x="6096001" y="4292260"/>
            <a:ext cx="59435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Богослужбени обреди и благослови</a:t>
            </a:r>
          </a:p>
          <a:p>
            <a:pPr marL="0" indent="0">
              <a:buNone/>
            </a:pPr>
            <a:r>
              <a:rPr lang="sr-Cyrl-RS" sz="1800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Колико је битна творевина у спасењу, сведочи и то што за Свету Литургију приносимо дарове творевине, хлеб и вино, који постају Тело и Крв Христова. Такође, богослужбени живот Цркве је испуњен молитвама за освећење материје, те тако имамо освећење водице, њива, стада, винограда итд. Тако цела творевина постаје освећено место-Црква.</a:t>
            </a:r>
          </a:p>
          <a:p>
            <a:endParaRPr lang="sr-Latn-R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0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5058">
        <p14:reveal/>
      </p:transition>
    </mc:Choice>
    <mc:Fallback xmlns="">
      <p:transition spd="slow" advTm="65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4A42-3FC6-47A0-80DA-04966815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041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Један од библијских приказа створеног света као Царства Божијег-Цркве, налазимо и у причи о Потопу. Ту Цркву представља та лађа или брод који у себи садржи сву створену творевину од човек до биљке а који плови по узбурканом мору, које представља искушења, грех, смрт.</a:t>
            </a:r>
            <a:endParaRPr lang="sr-Latn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DB9195-11AE-4553-88C2-37FB0E6CA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" y="1325217"/>
            <a:ext cx="6080503" cy="5532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B4F242-67CD-4180-8A48-4E6B11403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5218"/>
            <a:ext cx="6004304" cy="5532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4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438">
        <p14:reveal/>
      </p:transition>
    </mc:Choice>
    <mc:Fallback xmlns="">
      <p:transition spd="slow" advTm="15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34C069-8716-4B71-990A-5FE56861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415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 је пракса постала у иконографији да се Црква приказује као лађа која плови по мору.</a:t>
            </a:r>
            <a:endParaRPr lang="sr-Latn-R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EDEE185-508B-46A0-A5B9-6FCE8EE6A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678"/>
            <a:ext cx="12191999" cy="577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8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7"/>
    </mc:Choice>
    <mc:Fallback xmlns="">
      <p:transition spd="slow" advTm="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6.3|8|1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|2.5|2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6|4.9|3.5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6|7.9|13.5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3|1.8|1.5|1.5|1.5|1.5|1.4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3.9|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4|4|1.3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1|18.8|12.4|1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8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626</TotalTime>
  <Words>1341</Words>
  <Application>Microsoft Office PowerPoint</Application>
  <PresentationFormat>Широки екран</PresentationFormat>
  <Paragraphs>66</Paragraphs>
  <Slides>12</Slides>
  <Notes>0</Notes>
  <HiddenSlides>0</HiddenSlides>
  <MMClips>0</MMClips>
  <ScaleCrop>false</ScaleCrop>
  <HeadingPairs>
    <vt:vector size="6" baseType="variant">
      <vt:variant>
        <vt:lpstr>Коришћени фонтови</vt:lpstr>
      </vt:variant>
      <vt:variant>
        <vt:i4>5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Times New Roman</vt:lpstr>
      <vt:lpstr>Office Theme</vt:lpstr>
      <vt:lpstr>Царство Божије</vt:lpstr>
      <vt:lpstr>Када поставимо питање шта је то Царство Божије, добијемо мноштво одговора која су већином тачни. Али све те одговоре можемо да сведемо на следеће:</vt:lpstr>
      <vt:lpstr>ЦАРСТВО БОЖИЈЕ КАО МЕСТО ГДЕ ДОЛАЗЕ ПРАВЕДНИЦИ ПОСЛЕ ОВОЗЕМАЉСКОГ ЖИВОТА-РАЈ</vt:lpstr>
      <vt:lpstr>НЕКЕ ОД ПРЕДСТАВА РАЈА И ПАКЛА У УМЕТНОСТИ</vt:lpstr>
      <vt:lpstr>ЦАРСТВО БОЖИЈЕ ЈЕСТЕ СТВОРЕНИ СВЕТ</vt:lpstr>
      <vt:lpstr>Чак и у данашњем времену, када човек све више злоупотребљава творевину Божију, зарад својих личних интереса и прохтева, Бог и даље воли и води рачуна о својој творевини.</vt:lpstr>
      <vt:lpstr>Да Бог није престао да воли и да се стара о Својој природи, показују и многа сведочанства и  знаци присуства Божијег у овоме свету. Ти знаци и сведочанста могу бити:</vt:lpstr>
      <vt:lpstr>Један од библијских приказа створеног света као Царства Божијег-Цркве, налазимо и у причи о Потопу. Ту Цркву представља та лађа или брод који у себи садржи сву створену творевину од човек до биљке а који плови по узбурканом мору, које представља искушења, грех, смрт.</vt:lpstr>
      <vt:lpstr>Тако је пракса постала у иконографији да се Црква приказује као лађа која плови по мору.</vt:lpstr>
      <vt:lpstr>ЦАРСТВО БОЖИЈЕ КАО ДОГАЂАЈ ДРУГОГ ДОЛАСКА ХРИСТОВОГ И СВЕОПШТЕГ ВАСКРСЕЊА </vt:lpstr>
      <vt:lpstr>Када би најпростије објаснили како изгледа то Царство Божије, Други Долазак Христов, одговор би био:</vt:lpstr>
      <vt:lpstr>PowerPoint презентација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Царство Божије</dc:title>
  <dc:creator>Nenad Rkman</dc:creator>
  <cp:lastModifiedBy>Sanja D</cp:lastModifiedBy>
  <cp:revision>63</cp:revision>
  <dcterms:created xsi:type="dcterms:W3CDTF">2020-05-06T18:58:24Z</dcterms:created>
  <dcterms:modified xsi:type="dcterms:W3CDTF">2021-03-17T18:27:52Z</dcterms:modified>
</cp:coreProperties>
</file>