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31DF8-099E-4223-891F-D9630D1483D4}" type="datetimeFigureOut">
              <a:rPr lang="sr-Cyrl-RS" smtClean="0"/>
              <a:t>29.10.2011</a:t>
            </a:fld>
            <a:endParaRPr lang="sr-Cyrl-R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4FB4-796C-4302-9BD8-E16C29DFAD91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7876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6" name="Group 38"/>
          <p:cNvGrpSpPr>
            <a:grpSpLocks/>
          </p:cNvGrpSpPr>
          <p:nvPr/>
        </p:nvGrpSpPr>
        <p:grpSpPr bwMode="auto">
          <a:xfrm>
            <a:off x="6350" y="615950"/>
            <a:ext cx="9118600" cy="6223000"/>
            <a:chOff x="4" y="388"/>
            <a:chExt cx="5744" cy="3920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" y="3364"/>
              <a:ext cx="424" cy="424"/>
              <a:chOff x="4" y="3364"/>
              <a:chExt cx="424" cy="424"/>
            </a:xfrm>
          </p:grpSpPr>
          <p:sp>
            <p:nvSpPr>
              <p:cNvPr id="2050" name="Oval 2"/>
              <p:cNvSpPr>
                <a:spLocks noChangeArrowheads="1"/>
              </p:cNvSpPr>
              <p:nvPr/>
            </p:nvSpPr>
            <p:spPr bwMode="grayWhite">
              <a:xfrm>
                <a:off x="4" y="336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51" name="Oval 3"/>
              <p:cNvSpPr>
                <a:spLocks noChangeArrowheads="1"/>
              </p:cNvSpPr>
              <p:nvPr/>
            </p:nvSpPr>
            <p:spPr bwMode="grayWhite">
              <a:xfrm>
                <a:off x="100" y="34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340" y="3700"/>
              <a:ext cx="184" cy="184"/>
              <a:chOff x="340" y="3700"/>
              <a:chExt cx="184" cy="184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grayWhite">
              <a:xfrm>
                <a:off x="340" y="370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grayWhite">
              <a:xfrm>
                <a:off x="382" y="3742"/>
                <a:ext cx="24" cy="2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3875" y="3612"/>
              <a:ext cx="280" cy="280"/>
              <a:chOff x="3875" y="3612"/>
              <a:chExt cx="280" cy="280"/>
            </a:xfrm>
          </p:grpSpPr>
          <p:sp>
            <p:nvSpPr>
              <p:cNvPr id="2056" name="Oval 8"/>
              <p:cNvSpPr>
                <a:spLocks noChangeArrowheads="1"/>
              </p:cNvSpPr>
              <p:nvPr/>
            </p:nvSpPr>
            <p:spPr bwMode="grayWhite">
              <a:xfrm>
                <a:off x="3875" y="3612"/>
                <a:ext cx="280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grayWhite">
              <a:xfrm>
                <a:off x="3939" y="3676"/>
                <a:ext cx="39" cy="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1560" y="4076"/>
              <a:ext cx="232" cy="232"/>
              <a:chOff x="1560" y="4076"/>
              <a:chExt cx="232" cy="232"/>
            </a:xfrm>
          </p:grpSpPr>
          <p:sp>
            <p:nvSpPr>
              <p:cNvPr id="2059" name="Oval 11"/>
              <p:cNvSpPr>
                <a:spLocks noChangeArrowheads="1"/>
              </p:cNvSpPr>
              <p:nvPr/>
            </p:nvSpPr>
            <p:spPr bwMode="grayWhite">
              <a:xfrm>
                <a:off x="1560" y="407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grayWhite">
              <a:xfrm>
                <a:off x="1613" y="412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64" name="Group 16"/>
            <p:cNvGrpSpPr>
              <a:grpSpLocks/>
            </p:cNvGrpSpPr>
            <p:nvPr/>
          </p:nvGrpSpPr>
          <p:grpSpPr bwMode="auto">
            <a:xfrm>
              <a:off x="4" y="2788"/>
              <a:ext cx="232" cy="232"/>
              <a:chOff x="4" y="2788"/>
              <a:chExt cx="232" cy="232"/>
            </a:xfrm>
          </p:grpSpPr>
          <p:sp>
            <p:nvSpPr>
              <p:cNvPr id="2062" name="Oval 14"/>
              <p:cNvSpPr>
                <a:spLocks noChangeArrowheads="1"/>
              </p:cNvSpPr>
              <p:nvPr/>
            </p:nvSpPr>
            <p:spPr bwMode="grayWhite">
              <a:xfrm>
                <a:off x="4" y="27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grayWhite">
              <a:xfrm>
                <a:off x="57" y="28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67" name="Group 19"/>
            <p:cNvGrpSpPr>
              <a:grpSpLocks/>
            </p:cNvGrpSpPr>
            <p:nvPr/>
          </p:nvGrpSpPr>
          <p:grpSpPr bwMode="auto">
            <a:xfrm>
              <a:off x="3460" y="388"/>
              <a:ext cx="424" cy="424"/>
              <a:chOff x="3460" y="388"/>
              <a:chExt cx="424" cy="424"/>
            </a:xfrm>
          </p:grpSpPr>
          <p:sp>
            <p:nvSpPr>
              <p:cNvPr id="2065" name="Oval 17"/>
              <p:cNvSpPr>
                <a:spLocks noChangeArrowheads="1"/>
              </p:cNvSpPr>
              <p:nvPr/>
            </p:nvSpPr>
            <p:spPr bwMode="grayWhite">
              <a:xfrm>
                <a:off x="3460" y="388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grayWhite">
              <a:xfrm>
                <a:off x="3556" y="484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70" name="Group 22"/>
            <p:cNvGrpSpPr>
              <a:grpSpLocks/>
            </p:cNvGrpSpPr>
            <p:nvPr/>
          </p:nvGrpSpPr>
          <p:grpSpPr bwMode="auto">
            <a:xfrm>
              <a:off x="3220" y="580"/>
              <a:ext cx="232" cy="232"/>
              <a:chOff x="3220" y="580"/>
              <a:chExt cx="232" cy="232"/>
            </a:xfrm>
          </p:grpSpPr>
          <p:sp>
            <p:nvSpPr>
              <p:cNvPr id="2068" name="Oval 20"/>
              <p:cNvSpPr>
                <a:spLocks noChangeArrowheads="1"/>
              </p:cNvSpPr>
              <p:nvPr/>
            </p:nvSpPr>
            <p:spPr bwMode="grayWhite">
              <a:xfrm>
                <a:off x="3220" y="580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grayWhite">
              <a:xfrm>
                <a:off x="3273" y="633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73" name="Group 25"/>
            <p:cNvGrpSpPr>
              <a:grpSpLocks/>
            </p:cNvGrpSpPr>
            <p:nvPr/>
          </p:nvGrpSpPr>
          <p:grpSpPr bwMode="auto">
            <a:xfrm>
              <a:off x="3892" y="388"/>
              <a:ext cx="232" cy="232"/>
              <a:chOff x="3892" y="388"/>
              <a:chExt cx="232" cy="232"/>
            </a:xfrm>
          </p:grpSpPr>
          <p:sp>
            <p:nvSpPr>
              <p:cNvPr id="2071" name="Oval 23"/>
              <p:cNvSpPr>
                <a:spLocks noChangeArrowheads="1"/>
              </p:cNvSpPr>
              <p:nvPr/>
            </p:nvSpPr>
            <p:spPr bwMode="grayWhite">
              <a:xfrm>
                <a:off x="3892" y="3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72" name="Oval 24"/>
              <p:cNvSpPr>
                <a:spLocks noChangeArrowheads="1"/>
              </p:cNvSpPr>
              <p:nvPr/>
            </p:nvSpPr>
            <p:spPr bwMode="grayWhite">
              <a:xfrm>
                <a:off x="3945" y="4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76" name="Group 28"/>
            <p:cNvGrpSpPr>
              <a:grpSpLocks/>
            </p:cNvGrpSpPr>
            <p:nvPr/>
          </p:nvGrpSpPr>
          <p:grpSpPr bwMode="auto">
            <a:xfrm>
              <a:off x="5420" y="1139"/>
              <a:ext cx="328" cy="328"/>
              <a:chOff x="5420" y="1139"/>
              <a:chExt cx="328" cy="328"/>
            </a:xfrm>
          </p:grpSpPr>
          <p:sp>
            <p:nvSpPr>
              <p:cNvPr id="2074" name="Oval 26"/>
              <p:cNvSpPr>
                <a:spLocks noChangeArrowheads="1"/>
              </p:cNvSpPr>
              <p:nvPr/>
            </p:nvSpPr>
            <p:spPr bwMode="grayWhite">
              <a:xfrm>
                <a:off x="5420" y="1139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75" name="Oval 27"/>
              <p:cNvSpPr>
                <a:spLocks noChangeArrowheads="1"/>
              </p:cNvSpPr>
              <p:nvPr/>
            </p:nvSpPr>
            <p:spPr bwMode="grayWhite">
              <a:xfrm>
                <a:off x="5495" y="1214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79" name="Group 31"/>
            <p:cNvGrpSpPr>
              <a:grpSpLocks/>
            </p:cNvGrpSpPr>
            <p:nvPr/>
          </p:nvGrpSpPr>
          <p:grpSpPr bwMode="auto">
            <a:xfrm>
              <a:off x="5476" y="1588"/>
              <a:ext cx="136" cy="136"/>
              <a:chOff x="5476" y="1588"/>
              <a:chExt cx="136" cy="136"/>
            </a:xfrm>
          </p:grpSpPr>
          <p:sp>
            <p:nvSpPr>
              <p:cNvPr id="2077" name="Oval 29"/>
              <p:cNvSpPr>
                <a:spLocks noChangeArrowheads="1"/>
              </p:cNvSpPr>
              <p:nvPr/>
            </p:nvSpPr>
            <p:spPr bwMode="grayWhite">
              <a:xfrm>
                <a:off x="5476" y="15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78" name="Oval 30"/>
              <p:cNvSpPr>
                <a:spLocks noChangeArrowheads="1"/>
              </p:cNvSpPr>
              <p:nvPr/>
            </p:nvSpPr>
            <p:spPr bwMode="grayWhite">
              <a:xfrm>
                <a:off x="5508" y="1620"/>
                <a:ext cx="16" cy="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82" name="Group 34"/>
            <p:cNvGrpSpPr>
              <a:grpSpLocks/>
            </p:cNvGrpSpPr>
            <p:nvPr/>
          </p:nvGrpSpPr>
          <p:grpSpPr bwMode="auto">
            <a:xfrm>
              <a:off x="772" y="772"/>
              <a:ext cx="328" cy="328"/>
              <a:chOff x="772" y="772"/>
              <a:chExt cx="328" cy="328"/>
            </a:xfrm>
          </p:grpSpPr>
          <p:sp>
            <p:nvSpPr>
              <p:cNvPr id="2080" name="Oval 32"/>
              <p:cNvSpPr>
                <a:spLocks noChangeArrowheads="1"/>
              </p:cNvSpPr>
              <p:nvPr/>
            </p:nvSpPr>
            <p:spPr bwMode="grayWhite">
              <a:xfrm>
                <a:off x="772" y="772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81" name="Oval 33"/>
              <p:cNvSpPr>
                <a:spLocks noChangeArrowheads="1"/>
              </p:cNvSpPr>
              <p:nvPr/>
            </p:nvSpPr>
            <p:spPr bwMode="grayWhite">
              <a:xfrm>
                <a:off x="846" y="84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2085" name="Group 37"/>
            <p:cNvGrpSpPr>
              <a:grpSpLocks/>
            </p:cNvGrpSpPr>
            <p:nvPr/>
          </p:nvGrpSpPr>
          <p:grpSpPr bwMode="auto">
            <a:xfrm>
              <a:off x="1108" y="868"/>
              <a:ext cx="232" cy="232"/>
              <a:chOff x="1108" y="868"/>
              <a:chExt cx="232" cy="232"/>
            </a:xfrm>
          </p:grpSpPr>
          <p:sp>
            <p:nvSpPr>
              <p:cNvPr id="2083" name="Oval 35"/>
              <p:cNvSpPr>
                <a:spLocks noChangeArrowheads="1"/>
              </p:cNvSpPr>
              <p:nvPr/>
            </p:nvSpPr>
            <p:spPr bwMode="grayWhite">
              <a:xfrm>
                <a:off x="1108" y="86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2084" name="Oval 36"/>
              <p:cNvSpPr>
                <a:spLocks noChangeArrowheads="1"/>
              </p:cNvSpPr>
              <p:nvPr/>
            </p:nvSpPr>
            <p:spPr bwMode="grayWhite">
              <a:xfrm>
                <a:off x="1161" y="92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</p:grpSp>
      <p:sp>
        <p:nvSpPr>
          <p:cNvPr id="208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r-Cyrl-RS" noProof="0" smtClean="0"/>
              <a:t>Кликните и уредите наслов</a:t>
            </a:r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r-Cyrl-RS" noProof="0" smtClean="0"/>
              <a:t>Кликните и уредите стил поднаслова мастера</a:t>
            </a:r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9F83B6-9C72-43E3-91F1-4F1C37050A1A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7BBEA-4DA6-404C-A6FA-3456E262E1CA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91482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25FE4-650B-4944-9553-AF8A94D5D00D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9294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B84D4-72D5-4E8E-B2D3-506DCEED298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33398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EAC6-56BE-40BE-845F-E28FA76F3A70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8291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632D8-7EF8-47F8-B505-40432FCBFDC9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96231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4026C-D881-4486-995D-0C1A7BC795CD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2301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4E7C4-5099-4927-92F3-9A7B8267F2BC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2691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FD503-EED8-4EF1-8002-396AF4F0ED6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40813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CD05C-517E-4EE8-80A6-DF67233F8D34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9996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R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 smtClean="0"/>
              <a:t>Кликните на икону да бисте додали слику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AE647-51C0-4BDB-AF83-122B2443310F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4092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smtClean="0"/>
              <a:t>Кликните и уредите наслов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smtClean="0"/>
              <a:t>Уредите стил текста мастера</a:t>
            </a:r>
          </a:p>
          <a:p>
            <a:pPr lvl="1"/>
            <a:r>
              <a:rPr lang="sr-Cyrl-RS" smtClean="0"/>
              <a:t>Други ниво</a:t>
            </a:r>
          </a:p>
          <a:p>
            <a:pPr lvl="2"/>
            <a:r>
              <a:rPr lang="sr-Cyrl-RS" smtClean="0"/>
              <a:t>Трећи ниво</a:t>
            </a:r>
          </a:p>
          <a:p>
            <a:pPr lvl="3"/>
            <a:r>
              <a:rPr lang="sr-Cyrl-RS" smtClean="0"/>
              <a:t>Четврти ниво</a:t>
            </a:r>
          </a:p>
          <a:p>
            <a:pPr lvl="4"/>
            <a:r>
              <a:rPr lang="sr-Cyrl-RS" smtClean="0"/>
              <a:t>Пети ниво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r-Cyrl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Cyrl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E0FC12-AAC3-4110-96B1-68DCED27B5F0}" type="slidenum">
              <a:rPr lang="sr-Cyrl-RS" smtClean="0"/>
              <a:pPr/>
              <a:t>‹#›</a:t>
            </a:fld>
            <a:endParaRPr lang="sr-Cyrl-RS"/>
          </a:p>
        </p:txBody>
      </p:sp>
      <p:grpSp>
        <p:nvGrpSpPr>
          <p:cNvPr id="1067" name="Group 43"/>
          <p:cNvGrpSpPr>
            <a:grpSpLocks/>
          </p:cNvGrpSpPr>
          <p:nvPr/>
        </p:nvGrpSpPr>
        <p:grpSpPr bwMode="auto">
          <a:xfrm>
            <a:off x="6350" y="6350"/>
            <a:ext cx="9118600" cy="6832600"/>
            <a:chOff x="4" y="4"/>
            <a:chExt cx="5744" cy="4304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4" y="3364"/>
              <a:ext cx="424" cy="424"/>
              <a:chOff x="4" y="3364"/>
              <a:chExt cx="424" cy="424"/>
            </a:xfrm>
          </p:grpSpPr>
          <p:sp>
            <p:nvSpPr>
              <p:cNvPr id="1031" name="Oval 7"/>
              <p:cNvSpPr>
                <a:spLocks noChangeArrowheads="1"/>
              </p:cNvSpPr>
              <p:nvPr/>
            </p:nvSpPr>
            <p:spPr bwMode="grayWhite">
              <a:xfrm>
                <a:off x="4" y="336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grayWhite">
              <a:xfrm>
                <a:off x="100" y="34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340" y="3700"/>
              <a:ext cx="184" cy="184"/>
              <a:chOff x="340" y="3700"/>
              <a:chExt cx="184" cy="184"/>
            </a:xfrm>
          </p:grpSpPr>
          <p:sp>
            <p:nvSpPr>
              <p:cNvPr id="1034" name="Oval 10"/>
              <p:cNvSpPr>
                <a:spLocks noChangeArrowheads="1"/>
              </p:cNvSpPr>
              <p:nvPr/>
            </p:nvSpPr>
            <p:spPr bwMode="grayWhite">
              <a:xfrm>
                <a:off x="340" y="370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35" name="Oval 11"/>
              <p:cNvSpPr>
                <a:spLocks noChangeArrowheads="1"/>
              </p:cNvSpPr>
              <p:nvPr/>
            </p:nvSpPr>
            <p:spPr bwMode="grayWhite">
              <a:xfrm>
                <a:off x="382" y="3742"/>
                <a:ext cx="24" cy="2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83" y="3804"/>
              <a:ext cx="280" cy="280"/>
              <a:chOff x="83" y="3804"/>
              <a:chExt cx="280" cy="280"/>
            </a:xfrm>
          </p:grpSpPr>
          <p:sp>
            <p:nvSpPr>
              <p:cNvPr id="1037" name="Oval 13"/>
              <p:cNvSpPr>
                <a:spLocks noChangeArrowheads="1"/>
              </p:cNvSpPr>
              <p:nvPr/>
            </p:nvSpPr>
            <p:spPr bwMode="grayWhite">
              <a:xfrm>
                <a:off x="83" y="3804"/>
                <a:ext cx="280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38" name="Oval 14"/>
              <p:cNvSpPr>
                <a:spLocks noChangeArrowheads="1"/>
              </p:cNvSpPr>
              <p:nvPr/>
            </p:nvSpPr>
            <p:spPr bwMode="grayWhite">
              <a:xfrm>
                <a:off x="147" y="3868"/>
                <a:ext cx="39" cy="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1560" y="4076"/>
              <a:ext cx="232" cy="232"/>
              <a:chOff x="1560" y="4076"/>
              <a:chExt cx="232" cy="232"/>
            </a:xfrm>
          </p:grpSpPr>
          <p:sp>
            <p:nvSpPr>
              <p:cNvPr id="1040" name="Oval 16"/>
              <p:cNvSpPr>
                <a:spLocks noChangeArrowheads="1"/>
              </p:cNvSpPr>
              <p:nvPr/>
            </p:nvSpPr>
            <p:spPr bwMode="grayWhite">
              <a:xfrm>
                <a:off x="1560" y="407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grayWhite">
              <a:xfrm>
                <a:off x="1613" y="412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>
              <a:off x="4" y="2788"/>
              <a:ext cx="232" cy="232"/>
              <a:chOff x="4" y="2788"/>
              <a:chExt cx="232" cy="232"/>
            </a:xfrm>
          </p:grpSpPr>
          <p:sp>
            <p:nvSpPr>
              <p:cNvPr id="1043" name="Oval 19"/>
              <p:cNvSpPr>
                <a:spLocks noChangeArrowheads="1"/>
              </p:cNvSpPr>
              <p:nvPr/>
            </p:nvSpPr>
            <p:spPr bwMode="grayWhite">
              <a:xfrm>
                <a:off x="4" y="27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44" name="Oval 20"/>
              <p:cNvSpPr>
                <a:spLocks noChangeArrowheads="1"/>
              </p:cNvSpPr>
              <p:nvPr/>
            </p:nvSpPr>
            <p:spPr bwMode="grayWhite">
              <a:xfrm>
                <a:off x="57" y="28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4132" y="3844"/>
              <a:ext cx="424" cy="424"/>
              <a:chOff x="4132" y="3844"/>
              <a:chExt cx="424" cy="424"/>
            </a:xfrm>
          </p:grpSpPr>
          <p:sp>
            <p:nvSpPr>
              <p:cNvPr id="1046" name="Oval 22"/>
              <p:cNvSpPr>
                <a:spLocks noChangeArrowheads="1"/>
              </p:cNvSpPr>
              <p:nvPr/>
            </p:nvSpPr>
            <p:spPr bwMode="grayWhite">
              <a:xfrm>
                <a:off x="4132" y="384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47" name="Oval 23"/>
              <p:cNvSpPr>
                <a:spLocks noChangeArrowheads="1"/>
              </p:cNvSpPr>
              <p:nvPr/>
            </p:nvSpPr>
            <p:spPr bwMode="grayWhite">
              <a:xfrm>
                <a:off x="4228" y="394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51" name="Group 27"/>
            <p:cNvGrpSpPr>
              <a:grpSpLocks/>
            </p:cNvGrpSpPr>
            <p:nvPr/>
          </p:nvGrpSpPr>
          <p:grpSpPr bwMode="auto">
            <a:xfrm>
              <a:off x="3892" y="4036"/>
              <a:ext cx="232" cy="232"/>
              <a:chOff x="3892" y="4036"/>
              <a:chExt cx="232" cy="232"/>
            </a:xfrm>
          </p:grpSpPr>
          <p:sp>
            <p:nvSpPr>
              <p:cNvPr id="1049" name="Oval 25"/>
              <p:cNvSpPr>
                <a:spLocks noChangeArrowheads="1"/>
              </p:cNvSpPr>
              <p:nvPr/>
            </p:nvSpPr>
            <p:spPr bwMode="grayWhite">
              <a:xfrm>
                <a:off x="3892" y="403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50" name="Oval 26"/>
              <p:cNvSpPr>
                <a:spLocks noChangeArrowheads="1"/>
              </p:cNvSpPr>
              <p:nvPr/>
            </p:nvSpPr>
            <p:spPr bwMode="grayWhite">
              <a:xfrm>
                <a:off x="3945" y="408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54" name="Group 30"/>
            <p:cNvGrpSpPr>
              <a:grpSpLocks/>
            </p:cNvGrpSpPr>
            <p:nvPr/>
          </p:nvGrpSpPr>
          <p:grpSpPr bwMode="auto">
            <a:xfrm>
              <a:off x="4564" y="3844"/>
              <a:ext cx="232" cy="232"/>
              <a:chOff x="4564" y="3844"/>
              <a:chExt cx="232" cy="232"/>
            </a:xfrm>
          </p:grpSpPr>
          <p:sp>
            <p:nvSpPr>
              <p:cNvPr id="1052" name="Oval 28"/>
              <p:cNvSpPr>
                <a:spLocks noChangeArrowheads="1"/>
              </p:cNvSpPr>
              <p:nvPr/>
            </p:nvSpPr>
            <p:spPr bwMode="grayWhite">
              <a:xfrm>
                <a:off x="4564" y="3844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53" name="Oval 29"/>
              <p:cNvSpPr>
                <a:spLocks noChangeArrowheads="1"/>
              </p:cNvSpPr>
              <p:nvPr/>
            </p:nvSpPr>
            <p:spPr bwMode="grayWhite">
              <a:xfrm>
                <a:off x="4617" y="3897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5420" y="1139"/>
              <a:ext cx="328" cy="328"/>
              <a:chOff x="5420" y="1139"/>
              <a:chExt cx="328" cy="328"/>
            </a:xfrm>
          </p:grpSpPr>
          <p:sp>
            <p:nvSpPr>
              <p:cNvPr id="1055" name="Oval 31"/>
              <p:cNvSpPr>
                <a:spLocks noChangeArrowheads="1"/>
              </p:cNvSpPr>
              <p:nvPr/>
            </p:nvSpPr>
            <p:spPr bwMode="grayWhite">
              <a:xfrm>
                <a:off x="5420" y="1139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56" name="Oval 32"/>
              <p:cNvSpPr>
                <a:spLocks noChangeArrowheads="1"/>
              </p:cNvSpPr>
              <p:nvPr/>
            </p:nvSpPr>
            <p:spPr bwMode="grayWhite">
              <a:xfrm>
                <a:off x="5495" y="1214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60" name="Group 36"/>
            <p:cNvGrpSpPr>
              <a:grpSpLocks/>
            </p:cNvGrpSpPr>
            <p:nvPr/>
          </p:nvGrpSpPr>
          <p:grpSpPr bwMode="auto">
            <a:xfrm>
              <a:off x="5476" y="1588"/>
              <a:ext cx="136" cy="136"/>
              <a:chOff x="5476" y="1588"/>
              <a:chExt cx="136" cy="136"/>
            </a:xfrm>
          </p:grpSpPr>
          <p:sp>
            <p:nvSpPr>
              <p:cNvPr id="1058" name="Oval 34"/>
              <p:cNvSpPr>
                <a:spLocks noChangeArrowheads="1"/>
              </p:cNvSpPr>
              <p:nvPr/>
            </p:nvSpPr>
            <p:spPr bwMode="grayWhite">
              <a:xfrm>
                <a:off x="5476" y="15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59" name="Oval 35"/>
              <p:cNvSpPr>
                <a:spLocks noChangeArrowheads="1"/>
              </p:cNvSpPr>
              <p:nvPr/>
            </p:nvSpPr>
            <p:spPr bwMode="grayWhite">
              <a:xfrm>
                <a:off x="5508" y="1620"/>
                <a:ext cx="16" cy="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63" name="Group 39"/>
            <p:cNvGrpSpPr>
              <a:grpSpLocks/>
            </p:cNvGrpSpPr>
            <p:nvPr/>
          </p:nvGrpSpPr>
          <p:grpSpPr bwMode="auto">
            <a:xfrm>
              <a:off x="868" y="4"/>
              <a:ext cx="328" cy="328"/>
              <a:chOff x="868" y="4"/>
              <a:chExt cx="328" cy="328"/>
            </a:xfrm>
          </p:grpSpPr>
          <p:sp>
            <p:nvSpPr>
              <p:cNvPr id="1061" name="Oval 37"/>
              <p:cNvSpPr>
                <a:spLocks noChangeArrowheads="1"/>
              </p:cNvSpPr>
              <p:nvPr/>
            </p:nvSpPr>
            <p:spPr bwMode="grayWhite">
              <a:xfrm>
                <a:off x="868" y="4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62" name="Oval 38"/>
              <p:cNvSpPr>
                <a:spLocks noChangeArrowheads="1"/>
              </p:cNvSpPr>
              <p:nvPr/>
            </p:nvSpPr>
            <p:spPr bwMode="grayWhite">
              <a:xfrm>
                <a:off x="942" y="7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  <p:grpSp>
          <p:nvGrpSpPr>
            <p:cNvPr id="1066" name="Group 42"/>
            <p:cNvGrpSpPr>
              <a:grpSpLocks/>
            </p:cNvGrpSpPr>
            <p:nvPr/>
          </p:nvGrpSpPr>
          <p:grpSpPr bwMode="auto">
            <a:xfrm>
              <a:off x="1204" y="100"/>
              <a:ext cx="232" cy="232"/>
              <a:chOff x="1204" y="100"/>
              <a:chExt cx="232" cy="232"/>
            </a:xfrm>
          </p:grpSpPr>
          <p:sp>
            <p:nvSpPr>
              <p:cNvPr id="1064" name="Oval 40"/>
              <p:cNvSpPr>
                <a:spLocks noChangeArrowheads="1"/>
              </p:cNvSpPr>
              <p:nvPr/>
            </p:nvSpPr>
            <p:spPr bwMode="grayWhite">
              <a:xfrm>
                <a:off x="1204" y="100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  <p:sp>
            <p:nvSpPr>
              <p:cNvPr id="1065" name="Oval 41"/>
              <p:cNvSpPr>
                <a:spLocks noChangeArrowheads="1"/>
              </p:cNvSpPr>
              <p:nvPr/>
            </p:nvSpPr>
            <p:spPr bwMode="grayWhite">
              <a:xfrm>
                <a:off x="1257" y="153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R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751155" y="1340768"/>
            <a:ext cx="76833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ИГРА:</a:t>
            </a:r>
          </a:p>
          <a:p>
            <a:pPr algn="ctr"/>
            <a:r>
              <a:rPr lang="sr-Cyrl-C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БРЗО фото ПАМЋЕЊЕ</a:t>
            </a:r>
            <a:endParaRPr lang="sr-Cyrl-C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098143"/>
            <a:ext cx="880959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FFFF00"/>
                </a:solidFill>
              </a:rPr>
              <a:t>ПРАВИЛА: </a:t>
            </a:r>
            <a:r>
              <a:rPr lang="sr-Cyrl-RS" sz="2800" b="1" dirty="0" smtClean="0"/>
              <a:t>БИЋЕ ВАМ ПРИКАЗАНО </a:t>
            </a:r>
          </a:p>
          <a:p>
            <a:r>
              <a:rPr lang="sr-Cyrl-RS" sz="2800" b="1" dirty="0" smtClean="0"/>
              <a:t>10 СЛИКА на једном слајду, А ВИ ПРОБАЈТЕ ЗА 10 </a:t>
            </a:r>
          </a:p>
          <a:p>
            <a:r>
              <a:rPr lang="sr-Cyrl-RS" sz="2800" b="1" dirty="0" smtClean="0"/>
              <a:t>СЕКУНДИ ДА ЗАПАМТИТЕ ШТО ВИШЕ</a:t>
            </a:r>
          </a:p>
          <a:p>
            <a:r>
              <a:rPr lang="sr-Cyrl-RS" sz="2800" b="1" dirty="0" smtClean="0"/>
              <a:t>ПРИКАЗАНИХ СЛИКА. НАКОН ТОГА</a:t>
            </a:r>
          </a:p>
          <a:p>
            <a:r>
              <a:rPr lang="sr-Cyrl-RS" sz="2800" b="1" dirty="0" smtClean="0"/>
              <a:t> ИХ ЗАПИШИТЕ НА ПАПИР.</a:t>
            </a:r>
            <a:endParaRPr lang="sr-Cyrl-RS" sz="2800" b="1" dirty="0"/>
          </a:p>
        </p:txBody>
      </p:sp>
      <p:sp>
        <p:nvSpPr>
          <p:cNvPr id="4" name="Правоугаоник 3"/>
          <p:cNvSpPr/>
          <p:nvPr/>
        </p:nvSpPr>
        <p:spPr>
          <a:xfrm>
            <a:off x="2540250" y="0"/>
            <a:ext cx="4105194" cy="954107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prstTxWarp prst="textButtonPour">
              <a:avLst/>
            </a:prstTxWarp>
            <a:spAutoFit/>
          </a:bodyPr>
          <a:lstStyle/>
          <a:p>
            <a:pPr algn="ctr"/>
            <a:r>
              <a:rPr lang="sr-Cyrl-C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ПРАВОСЛАВНА </a:t>
            </a:r>
          </a:p>
          <a:p>
            <a:pPr algn="ctr"/>
            <a:r>
              <a:rPr lang="sr-Cyrl-C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ВЈЕРОНАУКА</a:t>
            </a:r>
            <a:endParaRPr lang="sr-Cyrl-CS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5918018"/>
            <a:ext cx="439017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dirty="0" smtClean="0"/>
              <a:t>Припремио: </a:t>
            </a:r>
            <a:r>
              <a:rPr lang="sr-Cyrl-RS" dirty="0" err="1" smtClean="0"/>
              <a:t>вјероучитељ</a:t>
            </a:r>
            <a:r>
              <a:rPr lang="sr-Cyrl-RS" dirty="0" smtClean="0"/>
              <a:t> </a:t>
            </a:r>
            <a:r>
              <a:rPr lang="sr-Cyrl-RS" sz="2000" b="1" dirty="0" smtClean="0">
                <a:solidFill>
                  <a:srgbClr val="FFFF00"/>
                </a:solidFill>
              </a:rPr>
              <a:t>Драган Ђурић</a:t>
            </a:r>
            <a:endParaRPr lang="sr-Cyrl-R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5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99" y="1917940"/>
            <a:ext cx="1749375" cy="1749375"/>
          </a:xfrm>
          <a:prstGeom prst="rect">
            <a:avLst/>
          </a:prstGeom>
        </p:spPr>
      </p:pic>
      <p:pic>
        <p:nvPicPr>
          <p:cNvPr id="5" name="Слик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76" y="1753524"/>
            <a:ext cx="2428816" cy="1590016"/>
          </a:xfrm>
          <a:prstGeom prst="rect">
            <a:avLst/>
          </a:prstGeom>
        </p:spPr>
      </p:pic>
      <p:pic>
        <p:nvPicPr>
          <p:cNvPr id="6" name="Слика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101" y="0"/>
            <a:ext cx="1880202" cy="1880202"/>
          </a:xfrm>
          <a:prstGeom prst="rect">
            <a:avLst/>
          </a:prstGeom>
        </p:spPr>
      </p:pic>
      <p:pic>
        <p:nvPicPr>
          <p:cNvPr id="7" name="Слика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106" y="4315761"/>
            <a:ext cx="1728192" cy="1728192"/>
          </a:xfrm>
          <a:prstGeom prst="rect">
            <a:avLst/>
          </a:prstGeom>
        </p:spPr>
      </p:pic>
      <p:pic>
        <p:nvPicPr>
          <p:cNvPr id="8" name="Слика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126" y="2120718"/>
            <a:ext cx="2028362" cy="2028362"/>
          </a:xfrm>
          <a:prstGeom prst="rect">
            <a:avLst/>
          </a:prstGeom>
        </p:spPr>
      </p:pic>
      <p:pic>
        <p:nvPicPr>
          <p:cNvPr id="9" name="Слика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77" y="3741420"/>
            <a:ext cx="2493372" cy="1703804"/>
          </a:xfrm>
          <a:prstGeom prst="rect">
            <a:avLst/>
          </a:prstGeom>
        </p:spPr>
      </p:pic>
      <p:pic>
        <p:nvPicPr>
          <p:cNvPr id="10" name="Слика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843887"/>
            <a:ext cx="1255784" cy="2260412"/>
          </a:xfrm>
          <a:prstGeom prst="rect">
            <a:avLst/>
          </a:prstGeom>
        </p:spPr>
      </p:pic>
      <p:pic>
        <p:nvPicPr>
          <p:cNvPr id="11" name="Слика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728616"/>
            <a:ext cx="1656184" cy="2356513"/>
          </a:xfrm>
          <a:prstGeom prst="rect">
            <a:avLst/>
          </a:prstGeom>
        </p:spPr>
      </p:pic>
      <p:pic>
        <p:nvPicPr>
          <p:cNvPr id="12" name="Слика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792" y="1728099"/>
            <a:ext cx="1008892" cy="2138851"/>
          </a:xfrm>
          <a:prstGeom prst="rect">
            <a:avLst/>
          </a:prstGeom>
        </p:spPr>
      </p:pic>
      <p:pic>
        <p:nvPicPr>
          <p:cNvPr id="13" name="Слика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238" y="-27384"/>
            <a:ext cx="1697714" cy="1697714"/>
          </a:xfrm>
          <a:prstGeom prst="rect">
            <a:avLst/>
          </a:prstGeom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84213" y="6237312"/>
            <a:ext cx="6659562" cy="252412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6370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6"/>
    </mc:Choice>
    <mc:Fallback xmlns="">
      <p:transition spd="slow" advTm="108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684831" y="2967335"/>
            <a:ext cx="57743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C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ВРИЈЕМЕ ЈЕ</a:t>
            </a:r>
          </a:p>
          <a:p>
            <a:pPr algn="ctr"/>
            <a:r>
              <a:rPr lang="sr-Cyrl-C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С Т Е К Л О!!!!</a:t>
            </a:r>
            <a:endParaRPr lang="sr-Cyrl-C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76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BBLES">
  <a:themeElements>
    <a:clrScheme name="Office тема 1">
      <a:dk1>
        <a:srgbClr val="000080"/>
      </a:dk1>
      <a:lt1>
        <a:srgbClr val="FFFFFF"/>
      </a:lt1>
      <a:dk2>
        <a:srgbClr val="6699FF"/>
      </a:dk2>
      <a:lt2>
        <a:srgbClr val="00FFCC"/>
      </a:lt2>
      <a:accent1>
        <a:srgbClr val="00CCCC"/>
      </a:accent1>
      <a:accent2>
        <a:srgbClr val="FFFF66"/>
      </a:accent2>
      <a:accent3>
        <a:srgbClr val="B8CAFF"/>
      </a:accent3>
      <a:accent4>
        <a:srgbClr val="DADADA"/>
      </a:accent4>
      <a:accent5>
        <a:srgbClr val="AAE2E2"/>
      </a:accent5>
      <a:accent6>
        <a:srgbClr val="E7E75C"/>
      </a:accent6>
      <a:hlink>
        <a:srgbClr val="FF66CC"/>
      </a:hlink>
      <a:folHlink>
        <a:srgbClr val="99CCFF"/>
      </a:folHlink>
    </a:clrScheme>
    <a:fontScheme name="Office тем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тема 1">
        <a:dk1>
          <a:srgbClr val="000080"/>
        </a:dk1>
        <a:lt1>
          <a:srgbClr val="FFFFFF"/>
        </a:lt1>
        <a:dk2>
          <a:srgbClr val="6699FF"/>
        </a:dk2>
        <a:lt2>
          <a:srgbClr val="00FFCC"/>
        </a:lt2>
        <a:accent1>
          <a:srgbClr val="00CCCC"/>
        </a:accent1>
        <a:accent2>
          <a:srgbClr val="FFFF66"/>
        </a:accent2>
        <a:accent3>
          <a:srgbClr val="B8CAFF"/>
        </a:accent3>
        <a:accent4>
          <a:srgbClr val="DADADA"/>
        </a:accent4>
        <a:accent5>
          <a:srgbClr val="AAE2E2"/>
        </a:accent5>
        <a:accent6>
          <a:srgbClr val="E7E75C"/>
        </a:accent6>
        <a:hlink>
          <a:srgbClr val="FF66CC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000000"/>
        </a:dk1>
        <a:lt1>
          <a:srgbClr val="FFFFFF"/>
        </a:lt1>
        <a:dk2>
          <a:srgbClr val="0000CC"/>
        </a:dk2>
        <a:lt2>
          <a:srgbClr val="CCCCFF"/>
        </a:lt2>
        <a:accent1>
          <a:srgbClr val="00CCCC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E7E75C"/>
        </a:accent6>
        <a:hlink>
          <a:srgbClr val="FF33CC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86868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28</TotalTime>
  <Words>54</Words>
  <Application>Microsoft Office PowerPoint</Application>
  <PresentationFormat>Пројекција на екрану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3</vt:i4>
      </vt:variant>
    </vt:vector>
  </HeadingPairs>
  <TitlesOfParts>
    <vt:vector size="4" baseType="lpstr">
      <vt:lpstr>BUBBLES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user;Драган Ђурић</dc:creator>
  <cp:lastModifiedBy>user</cp:lastModifiedBy>
  <cp:revision>13</cp:revision>
  <cp:lastPrinted>1601-01-01T00:00:00Z</cp:lastPrinted>
  <dcterms:created xsi:type="dcterms:W3CDTF">2011-05-25T21:13:30Z</dcterms:created>
  <dcterms:modified xsi:type="dcterms:W3CDTF">2011-10-29T08:03:15Z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