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7E0000"/>
    <a:srgbClr val="2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F7746-85B5-422F-BD09-719D3EAFBC6A}" type="datetimeFigureOut">
              <a:rPr lang="nl-NL" smtClean="0"/>
              <a:pPr/>
              <a:t>13-8-2018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D97CD-FB94-4E15-BCD2-D8047EAE7FE1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3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A-Father, B-</a:t>
            </a:r>
            <a:r>
              <a:rPr lang="en-US" baseline="0" dirty="0" smtClean="0"/>
              <a:t>Son, C-Holy Spirit, D-Trinity, GOD</a:t>
            </a:r>
            <a:endParaRPr lang="en-US" dirty="0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7A91BA-9A1C-4313-8965-878314B5D1AF}" type="slidenum">
              <a:rPr lang="sr-Cyrl-C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r-Cyrl-C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68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r-Cyrl-RS" smtClean="0"/>
              <a:t>А-Отац, Б-Син, В-Свети Дух, Д-Тројица, БОГ</a:t>
            </a:r>
            <a:endParaRPr lang="en-US" dirty="0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7A91BA-9A1C-4313-8965-878314B5D1AF}" type="slidenum">
              <a:rPr lang="sr-Cyrl-C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r-Cyrl-C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750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A-St. Matthew, B-</a:t>
            </a:r>
            <a:r>
              <a:rPr lang="en-US" baseline="0" dirty="0" smtClean="0"/>
              <a:t>St. Mark, C-St. Luke, D-St. John, EVANGEL</a:t>
            </a:r>
            <a:endParaRPr lang="en-US" dirty="0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7A91BA-9A1C-4313-8965-878314B5D1AF}" type="slidenum">
              <a:rPr lang="sr-Cyrl-C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r-Cyrl-C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146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r-Cyrl-RS" smtClean="0"/>
              <a:t>А-Матеј, Б-Марко, В-Лука , Д-Јован, ЈЕВАНЂЕЉЕ</a:t>
            </a:r>
            <a:endParaRPr lang="en-US" dirty="0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7A91BA-9A1C-4313-8965-878314B5D1AF}" type="slidenum">
              <a:rPr lang="sr-Cyrl-C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r-Cyrl-C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Rectangle 3"/>
          <p:cNvSpPr/>
          <p:nvPr/>
        </p:nvSpPr>
        <p:spPr>
          <a:xfrm>
            <a:off x="609600" y="2133600"/>
            <a:ext cx="82637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WORD ASSOCIATION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0" y="1214438"/>
            <a:ext cx="2500313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smtClean="0">
                <a:solidFill>
                  <a:schemeClr val="tx1"/>
                </a:solidFill>
              </a:rPr>
              <a:t>CELESTIAL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38" y="1714500"/>
            <a:ext cx="2500312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smtClean="0">
                <a:solidFill>
                  <a:schemeClr val="tx1"/>
                </a:solidFill>
              </a:rPr>
              <a:t>HOLY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63" y="2214563"/>
            <a:ext cx="2428875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smtClean="0">
                <a:solidFill>
                  <a:schemeClr val="tx1"/>
                </a:solidFill>
              </a:rPr>
              <a:t>BIOLOGICAL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0188" y="2714625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 smtClean="0">
                <a:solidFill>
                  <a:schemeClr val="tx1"/>
                </a:solidFill>
              </a:rPr>
              <a:t>FATHER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7375" y="3214688"/>
            <a:ext cx="5500688" cy="7858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b="1" dirty="0" smtClean="0">
                <a:solidFill>
                  <a:schemeClr val="tx1"/>
                </a:solidFill>
              </a:rPr>
              <a:t>GOD</a:t>
            </a:r>
            <a:endParaRPr lang="sr-Cyrl-CS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71437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dirty="0" smtClean="0">
                <a:solidFill>
                  <a:schemeClr val="tx1"/>
                </a:solidFill>
              </a:rPr>
              <a:t>SPIRITUAL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0" y="71437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JESUS CHRIST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00813" y="1214438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OUR LORD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43625" y="1714500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... OF GOD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15000" y="2214563"/>
            <a:ext cx="2428875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ONLY-BEGOTTEN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6375" y="2714625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 smtClean="0">
                <a:solidFill>
                  <a:schemeClr val="tx1"/>
                </a:solidFill>
              </a:rPr>
              <a:t>SON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0" y="6000750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INSEPARABLE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00813" y="5500688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ONE IN ESSENCE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43625" y="500062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WITHOUT CONFUSION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5000" y="4500563"/>
            <a:ext cx="2286000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THE HOLY ...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57813" y="4000500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TRINITY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000750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LIFE-CREATING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7188" y="5500688"/>
            <a:ext cx="2500312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HE PROCEEDS FROM THE FATHER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5813" y="5000625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PROPHETS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14438" y="4500563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THE COMFORTER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1625" y="4000500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THE HOLY SPIRIT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30" name="AutoShape 291"/>
          <p:cNvSpPr>
            <a:spLocks noChangeArrowheads="1"/>
          </p:cNvSpPr>
          <p:nvPr/>
        </p:nvSpPr>
        <p:spPr bwMode="auto">
          <a:xfrm>
            <a:off x="0" y="685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1</a:t>
            </a:r>
          </a:p>
        </p:txBody>
      </p:sp>
      <p:sp>
        <p:nvSpPr>
          <p:cNvPr id="31" name="AutoShape 291"/>
          <p:cNvSpPr>
            <a:spLocks noChangeArrowheads="1"/>
          </p:cNvSpPr>
          <p:nvPr/>
        </p:nvSpPr>
        <p:spPr bwMode="auto">
          <a:xfrm>
            <a:off x="304800" y="12192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2</a:t>
            </a:r>
          </a:p>
        </p:txBody>
      </p:sp>
      <p:sp>
        <p:nvSpPr>
          <p:cNvPr id="33" name="AutoShape 291"/>
          <p:cNvSpPr>
            <a:spLocks noChangeArrowheads="1"/>
          </p:cNvSpPr>
          <p:nvPr/>
        </p:nvSpPr>
        <p:spPr bwMode="auto">
          <a:xfrm>
            <a:off x="685800" y="1676400"/>
            <a:ext cx="2428875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3</a:t>
            </a:r>
          </a:p>
        </p:txBody>
      </p:sp>
      <p:sp>
        <p:nvSpPr>
          <p:cNvPr id="34" name="AutoShape 291"/>
          <p:cNvSpPr>
            <a:spLocks noChangeArrowheads="1"/>
          </p:cNvSpPr>
          <p:nvPr/>
        </p:nvSpPr>
        <p:spPr bwMode="auto">
          <a:xfrm>
            <a:off x="1143000" y="22098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4</a:t>
            </a:r>
          </a:p>
        </p:txBody>
      </p:sp>
      <p:sp>
        <p:nvSpPr>
          <p:cNvPr id="35" name="AutoShape 291"/>
          <p:cNvSpPr>
            <a:spLocks noChangeArrowheads="1"/>
          </p:cNvSpPr>
          <p:nvPr/>
        </p:nvSpPr>
        <p:spPr bwMode="auto">
          <a:xfrm>
            <a:off x="1600200" y="26670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 smtClean="0">
                <a:latin typeface="+mn-lt"/>
                <a:cs typeface="+mn-cs"/>
              </a:rPr>
              <a:t> </a:t>
            </a:r>
            <a:r>
              <a:rPr lang="hr-HR" sz="2400" b="1" kern="0" dirty="0">
                <a:latin typeface="+mn-lt"/>
                <a:cs typeface="+mn-cs"/>
              </a:rPr>
              <a:t>A </a:t>
            </a:r>
          </a:p>
        </p:txBody>
      </p:sp>
      <p:sp>
        <p:nvSpPr>
          <p:cNvPr id="36" name="AutoShape 291"/>
          <p:cNvSpPr>
            <a:spLocks noChangeArrowheads="1"/>
          </p:cNvSpPr>
          <p:nvPr/>
        </p:nvSpPr>
        <p:spPr bwMode="auto">
          <a:xfrm>
            <a:off x="5257800" y="26670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B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7" name="AutoShape 291"/>
          <p:cNvSpPr>
            <a:spLocks noChangeArrowheads="1"/>
          </p:cNvSpPr>
          <p:nvPr/>
        </p:nvSpPr>
        <p:spPr bwMode="auto">
          <a:xfrm>
            <a:off x="5715000" y="21336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B</a:t>
            </a:r>
            <a:r>
              <a:rPr lang="sr-Cyrl-CS" sz="2400" b="1" kern="0" dirty="0" smtClean="0">
                <a:latin typeface="+mn-lt"/>
                <a:cs typeface="+mn-cs"/>
              </a:rPr>
              <a:t>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8" name="AutoShape 291"/>
          <p:cNvSpPr>
            <a:spLocks noChangeArrowheads="1"/>
          </p:cNvSpPr>
          <p:nvPr/>
        </p:nvSpPr>
        <p:spPr bwMode="auto">
          <a:xfrm>
            <a:off x="6096000" y="1676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B</a:t>
            </a:r>
            <a:r>
              <a:rPr lang="sr-Cyrl-CS" sz="2400" b="1" kern="0" dirty="0" smtClean="0">
                <a:latin typeface="+mn-lt"/>
                <a:cs typeface="+mn-cs"/>
              </a:rPr>
              <a:t>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9" name="AutoShape 291"/>
          <p:cNvSpPr>
            <a:spLocks noChangeArrowheads="1"/>
          </p:cNvSpPr>
          <p:nvPr/>
        </p:nvSpPr>
        <p:spPr bwMode="auto">
          <a:xfrm>
            <a:off x="6553200" y="1219200"/>
            <a:ext cx="2357437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B</a:t>
            </a:r>
            <a:r>
              <a:rPr lang="sr-Cyrl-CS" sz="2400" b="1" kern="0" dirty="0" smtClean="0">
                <a:latin typeface="+mn-lt"/>
                <a:cs typeface="+mn-cs"/>
              </a:rPr>
              <a:t>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0" name="AutoShape 291"/>
          <p:cNvSpPr>
            <a:spLocks noChangeArrowheads="1"/>
          </p:cNvSpPr>
          <p:nvPr/>
        </p:nvSpPr>
        <p:spPr bwMode="auto">
          <a:xfrm>
            <a:off x="6858000" y="6858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B</a:t>
            </a:r>
            <a:r>
              <a:rPr lang="hr-HR" sz="2400" b="1" kern="0" dirty="0" smtClean="0">
                <a:latin typeface="+mn-lt"/>
                <a:cs typeface="+mn-cs"/>
              </a:rPr>
              <a:t> </a:t>
            </a:r>
            <a:r>
              <a:rPr lang="hr-HR" sz="2400" b="1" kern="0" dirty="0">
                <a:latin typeface="+mn-lt"/>
                <a:cs typeface="+mn-cs"/>
              </a:rPr>
              <a:t>1</a:t>
            </a:r>
          </a:p>
        </p:txBody>
      </p:sp>
      <p:sp>
        <p:nvSpPr>
          <p:cNvPr id="41" name="AutoShape 291"/>
          <p:cNvSpPr>
            <a:spLocks noChangeArrowheads="1"/>
          </p:cNvSpPr>
          <p:nvPr/>
        </p:nvSpPr>
        <p:spPr bwMode="auto">
          <a:xfrm>
            <a:off x="1905000" y="3200400"/>
            <a:ext cx="5500687" cy="714375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>
                <a:latin typeface="+mn-lt"/>
                <a:cs typeface="+mn-cs"/>
              </a:rPr>
              <a:t>?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2" name="AutoShape 291"/>
          <p:cNvSpPr>
            <a:spLocks noChangeArrowheads="1"/>
          </p:cNvSpPr>
          <p:nvPr/>
        </p:nvSpPr>
        <p:spPr bwMode="auto">
          <a:xfrm>
            <a:off x="1219200" y="44958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C</a:t>
            </a:r>
            <a:r>
              <a:rPr lang="hr-HR" sz="2400" b="1" kern="0" dirty="0" smtClean="0">
                <a:latin typeface="+mn-lt"/>
                <a:cs typeface="+mn-cs"/>
              </a:rPr>
              <a:t> </a:t>
            </a:r>
            <a:r>
              <a:rPr lang="nl-NL" sz="2400" b="1" kern="0" dirty="0" smtClean="0"/>
              <a:t>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3" name="AutoShape 291"/>
          <p:cNvSpPr>
            <a:spLocks noChangeArrowheads="1"/>
          </p:cNvSpPr>
          <p:nvPr/>
        </p:nvSpPr>
        <p:spPr bwMode="auto">
          <a:xfrm>
            <a:off x="914400" y="49530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C3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4" name="AutoShape 291"/>
          <p:cNvSpPr>
            <a:spLocks noChangeArrowheads="1"/>
          </p:cNvSpPr>
          <p:nvPr/>
        </p:nvSpPr>
        <p:spPr bwMode="auto">
          <a:xfrm>
            <a:off x="457200" y="5486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C2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5" name="AutoShape 291"/>
          <p:cNvSpPr>
            <a:spLocks noChangeArrowheads="1"/>
          </p:cNvSpPr>
          <p:nvPr/>
        </p:nvSpPr>
        <p:spPr bwMode="auto">
          <a:xfrm>
            <a:off x="0" y="6019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C1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6" name="AutoShape 291"/>
          <p:cNvSpPr>
            <a:spLocks noChangeArrowheads="1"/>
          </p:cNvSpPr>
          <p:nvPr/>
        </p:nvSpPr>
        <p:spPr bwMode="auto">
          <a:xfrm>
            <a:off x="1600200" y="3962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C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7" name="AutoShape 291"/>
          <p:cNvSpPr>
            <a:spLocks noChangeArrowheads="1"/>
          </p:cNvSpPr>
          <p:nvPr/>
        </p:nvSpPr>
        <p:spPr bwMode="auto">
          <a:xfrm>
            <a:off x="5715000" y="44958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D4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8" name="AutoShape 291"/>
          <p:cNvSpPr>
            <a:spLocks noChangeArrowheads="1"/>
          </p:cNvSpPr>
          <p:nvPr/>
        </p:nvSpPr>
        <p:spPr bwMode="auto">
          <a:xfrm>
            <a:off x="6172200" y="49530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D3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9" name="AutoShape 291"/>
          <p:cNvSpPr>
            <a:spLocks noChangeArrowheads="1"/>
          </p:cNvSpPr>
          <p:nvPr/>
        </p:nvSpPr>
        <p:spPr bwMode="auto">
          <a:xfrm>
            <a:off x="6553200" y="54864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D2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50" name="AutoShape 291"/>
          <p:cNvSpPr>
            <a:spLocks noChangeArrowheads="1"/>
          </p:cNvSpPr>
          <p:nvPr/>
        </p:nvSpPr>
        <p:spPr bwMode="auto">
          <a:xfrm>
            <a:off x="6858000" y="6019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>
                <a:latin typeface="+mn-lt"/>
                <a:cs typeface="+mn-cs"/>
              </a:rPr>
              <a:t>D1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51" name="AutoShape 291"/>
          <p:cNvSpPr>
            <a:spLocks noChangeArrowheads="1"/>
          </p:cNvSpPr>
          <p:nvPr/>
        </p:nvSpPr>
        <p:spPr bwMode="auto">
          <a:xfrm>
            <a:off x="5410200" y="3962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D</a:t>
            </a:r>
            <a:endParaRPr lang="hr-HR" sz="2400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0" y="1214438"/>
            <a:ext cx="2500313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НЕБЕСКИ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38" y="1714500"/>
            <a:ext cx="2500312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СВЕТИ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63" y="2214563"/>
            <a:ext cx="2428875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БИОЛОШКИ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0188" y="2714625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 smtClean="0">
                <a:solidFill>
                  <a:schemeClr val="tx1"/>
                </a:solidFill>
              </a:rPr>
              <a:t>ОТАЦ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7375" y="3214688"/>
            <a:ext cx="5500688" cy="7858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b="1" dirty="0" smtClean="0">
                <a:solidFill>
                  <a:schemeClr val="tx1"/>
                </a:solidFill>
              </a:rPr>
              <a:t>БОГ</a:t>
            </a:r>
            <a:endParaRPr lang="sr-Cyrl-CS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71437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b="1" dirty="0" smtClean="0">
                <a:solidFill>
                  <a:schemeClr val="tx1"/>
                </a:solidFill>
              </a:rPr>
              <a:t>ДУХОВНИ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0" y="71437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ИСУС ХРИСТОС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00813" y="1214438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ГОСПОД НАШ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43625" y="1714500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БОЖИЈИ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15000" y="2214563"/>
            <a:ext cx="2428875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ЈЕДИНОРОДНИ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6375" y="2714625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 smtClean="0">
                <a:solidFill>
                  <a:schemeClr val="tx1"/>
                </a:solidFill>
              </a:rPr>
              <a:t>СИН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0" y="6000750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НЕРАЗДЕЉИВА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00813" y="5500688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ЈЕДИНОСУШНА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43625" y="500062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НЕСЛИВЕНА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5000" y="4500563"/>
            <a:ext cx="2286000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СВЕТА ...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57813" y="4000500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ТРОЈИЦА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000750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600" b="1" dirty="0" smtClean="0">
                <a:solidFill>
                  <a:schemeClr val="tx1"/>
                </a:solidFill>
              </a:rPr>
              <a:t>ЖИВОТОТВОРНИ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7188" y="5500688"/>
            <a:ext cx="2500312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ОН ИСХОДИ ОД ОЦА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5813" y="5000625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ПРОРОЦИ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14438" y="4500563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УТЕШИТЕЉ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1625" y="4000500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СВЕТИ ДУХ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30" name="AutoShape 291"/>
          <p:cNvSpPr>
            <a:spLocks noChangeArrowheads="1"/>
          </p:cNvSpPr>
          <p:nvPr/>
        </p:nvSpPr>
        <p:spPr bwMode="auto">
          <a:xfrm>
            <a:off x="0" y="685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1</a:t>
            </a:r>
          </a:p>
        </p:txBody>
      </p:sp>
      <p:sp>
        <p:nvSpPr>
          <p:cNvPr id="31" name="AutoShape 291"/>
          <p:cNvSpPr>
            <a:spLocks noChangeArrowheads="1"/>
          </p:cNvSpPr>
          <p:nvPr/>
        </p:nvSpPr>
        <p:spPr bwMode="auto">
          <a:xfrm>
            <a:off x="381000" y="12192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2</a:t>
            </a:r>
          </a:p>
        </p:txBody>
      </p:sp>
      <p:sp>
        <p:nvSpPr>
          <p:cNvPr id="33" name="AutoShape 291"/>
          <p:cNvSpPr>
            <a:spLocks noChangeArrowheads="1"/>
          </p:cNvSpPr>
          <p:nvPr/>
        </p:nvSpPr>
        <p:spPr bwMode="auto">
          <a:xfrm>
            <a:off x="685800" y="1676400"/>
            <a:ext cx="2428875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3</a:t>
            </a:r>
          </a:p>
        </p:txBody>
      </p:sp>
      <p:sp>
        <p:nvSpPr>
          <p:cNvPr id="34" name="AutoShape 291"/>
          <p:cNvSpPr>
            <a:spLocks noChangeArrowheads="1"/>
          </p:cNvSpPr>
          <p:nvPr/>
        </p:nvSpPr>
        <p:spPr bwMode="auto">
          <a:xfrm>
            <a:off x="1143000" y="22098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4</a:t>
            </a:r>
          </a:p>
        </p:txBody>
      </p:sp>
      <p:sp>
        <p:nvSpPr>
          <p:cNvPr id="35" name="AutoShape 291"/>
          <p:cNvSpPr>
            <a:spLocks noChangeArrowheads="1"/>
          </p:cNvSpPr>
          <p:nvPr/>
        </p:nvSpPr>
        <p:spPr bwMode="auto">
          <a:xfrm>
            <a:off x="1600200" y="26670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 smtClean="0">
                <a:latin typeface="+mn-lt"/>
                <a:cs typeface="+mn-cs"/>
              </a:rPr>
              <a:t> </a:t>
            </a:r>
            <a:r>
              <a:rPr lang="hr-HR" sz="2400" b="1" kern="0" dirty="0">
                <a:latin typeface="+mn-lt"/>
                <a:cs typeface="+mn-cs"/>
              </a:rPr>
              <a:t>A </a:t>
            </a:r>
          </a:p>
        </p:txBody>
      </p:sp>
      <p:sp>
        <p:nvSpPr>
          <p:cNvPr id="36" name="AutoShape 291"/>
          <p:cNvSpPr>
            <a:spLocks noChangeArrowheads="1"/>
          </p:cNvSpPr>
          <p:nvPr/>
        </p:nvSpPr>
        <p:spPr bwMode="auto">
          <a:xfrm>
            <a:off x="5334000" y="26670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Б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7" name="AutoShape 291"/>
          <p:cNvSpPr>
            <a:spLocks noChangeArrowheads="1"/>
          </p:cNvSpPr>
          <p:nvPr/>
        </p:nvSpPr>
        <p:spPr bwMode="auto">
          <a:xfrm>
            <a:off x="5638800" y="22098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Б</a:t>
            </a:r>
            <a:r>
              <a:rPr lang="sr-Cyrl-CS" sz="2400" b="1" kern="0" dirty="0" smtClean="0">
                <a:latin typeface="+mn-lt"/>
                <a:cs typeface="+mn-cs"/>
              </a:rPr>
              <a:t>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8" name="AutoShape 291"/>
          <p:cNvSpPr>
            <a:spLocks noChangeArrowheads="1"/>
          </p:cNvSpPr>
          <p:nvPr/>
        </p:nvSpPr>
        <p:spPr bwMode="auto">
          <a:xfrm>
            <a:off x="6172200" y="1676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Б</a:t>
            </a:r>
            <a:r>
              <a:rPr lang="sr-Cyrl-CS" sz="2400" b="1" kern="0" dirty="0" smtClean="0">
                <a:latin typeface="+mn-lt"/>
                <a:cs typeface="+mn-cs"/>
              </a:rPr>
              <a:t>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9" name="AutoShape 291"/>
          <p:cNvSpPr>
            <a:spLocks noChangeArrowheads="1"/>
          </p:cNvSpPr>
          <p:nvPr/>
        </p:nvSpPr>
        <p:spPr bwMode="auto">
          <a:xfrm>
            <a:off x="6477000" y="1219200"/>
            <a:ext cx="2357437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Б</a:t>
            </a:r>
            <a:r>
              <a:rPr lang="sr-Cyrl-CS" sz="2400" b="1" kern="0" dirty="0" smtClean="0">
                <a:latin typeface="+mn-lt"/>
                <a:cs typeface="+mn-cs"/>
              </a:rPr>
              <a:t>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0" name="AutoShape 291"/>
          <p:cNvSpPr>
            <a:spLocks noChangeArrowheads="1"/>
          </p:cNvSpPr>
          <p:nvPr/>
        </p:nvSpPr>
        <p:spPr bwMode="auto">
          <a:xfrm>
            <a:off x="6858000" y="6858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Б</a:t>
            </a:r>
            <a:r>
              <a:rPr lang="hr-HR" sz="2400" b="1" kern="0" dirty="0" smtClean="0">
                <a:latin typeface="+mn-lt"/>
                <a:cs typeface="+mn-cs"/>
              </a:rPr>
              <a:t> </a:t>
            </a:r>
            <a:r>
              <a:rPr lang="hr-HR" sz="2400" b="1" kern="0" dirty="0">
                <a:latin typeface="+mn-lt"/>
                <a:cs typeface="+mn-cs"/>
              </a:rPr>
              <a:t>1</a:t>
            </a:r>
          </a:p>
        </p:txBody>
      </p:sp>
      <p:sp>
        <p:nvSpPr>
          <p:cNvPr id="41" name="AutoShape 291"/>
          <p:cNvSpPr>
            <a:spLocks noChangeArrowheads="1"/>
          </p:cNvSpPr>
          <p:nvPr/>
        </p:nvSpPr>
        <p:spPr bwMode="auto">
          <a:xfrm>
            <a:off x="1905000" y="3200400"/>
            <a:ext cx="5500687" cy="714375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>
                <a:latin typeface="+mn-lt"/>
                <a:cs typeface="+mn-cs"/>
              </a:rPr>
              <a:t>?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2" name="AutoShape 291"/>
          <p:cNvSpPr>
            <a:spLocks noChangeArrowheads="1"/>
          </p:cNvSpPr>
          <p:nvPr/>
        </p:nvSpPr>
        <p:spPr bwMode="auto">
          <a:xfrm>
            <a:off x="1066800" y="44958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В</a:t>
            </a:r>
            <a:r>
              <a:rPr lang="hr-HR" sz="2400" b="1" kern="0" dirty="0" smtClean="0">
                <a:latin typeface="+mn-lt"/>
                <a:cs typeface="+mn-cs"/>
              </a:rPr>
              <a:t> </a:t>
            </a:r>
            <a:r>
              <a:rPr lang="nl-NL" sz="2400" b="1" kern="0" dirty="0" smtClean="0"/>
              <a:t>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3" name="AutoShape 291"/>
          <p:cNvSpPr>
            <a:spLocks noChangeArrowheads="1"/>
          </p:cNvSpPr>
          <p:nvPr/>
        </p:nvSpPr>
        <p:spPr bwMode="auto">
          <a:xfrm>
            <a:off x="914400" y="49530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В</a:t>
            </a:r>
            <a:r>
              <a:rPr lang="nl-NL" sz="2400" b="1" kern="0" dirty="0" smtClean="0"/>
              <a:t>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4" name="AutoShape 291"/>
          <p:cNvSpPr>
            <a:spLocks noChangeArrowheads="1"/>
          </p:cNvSpPr>
          <p:nvPr/>
        </p:nvSpPr>
        <p:spPr bwMode="auto">
          <a:xfrm>
            <a:off x="457200" y="5486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В</a:t>
            </a:r>
            <a:r>
              <a:rPr lang="nl-NL" sz="2400" b="1" kern="0" dirty="0" smtClean="0"/>
              <a:t>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5" name="AutoShape 291"/>
          <p:cNvSpPr>
            <a:spLocks noChangeArrowheads="1"/>
          </p:cNvSpPr>
          <p:nvPr/>
        </p:nvSpPr>
        <p:spPr bwMode="auto">
          <a:xfrm>
            <a:off x="0" y="6019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В</a:t>
            </a:r>
            <a:r>
              <a:rPr lang="nl-NL" sz="2400" b="1" kern="0" dirty="0" smtClean="0"/>
              <a:t>1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6" name="AutoShape 291"/>
          <p:cNvSpPr>
            <a:spLocks noChangeArrowheads="1"/>
          </p:cNvSpPr>
          <p:nvPr/>
        </p:nvSpPr>
        <p:spPr bwMode="auto">
          <a:xfrm>
            <a:off x="1600200" y="3962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В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7" name="AutoShape 291"/>
          <p:cNvSpPr>
            <a:spLocks noChangeArrowheads="1"/>
          </p:cNvSpPr>
          <p:nvPr/>
        </p:nvSpPr>
        <p:spPr bwMode="auto">
          <a:xfrm>
            <a:off x="5715000" y="44196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Г</a:t>
            </a:r>
            <a:r>
              <a:rPr lang="nl-NL" sz="2400" b="1" kern="0" dirty="0" smtClean="0"/>
              <a:t>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8" name="AutoShape 291"/>
          <p:cNvSpPr>
            <a:spLocks noChangeArrowheads="1"/>
          </p:cNvSpPr>
          <p:nvPr/>
        </p:nvSpPr>
        <p:spPr bwMode="auto">
          <a:xfrm>
            <a:off x="6172200" y="49530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Г</a:t>
            </a:r>
            <a:r>
              <a:rPr lang="nl-NL" sz="2400" b="1" kern="0" dirty="0" smtClean="0"/>
              <a:t>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9" name="AutoShape 291"/>
          <p:cNvSpPr>
            <a:spLocks noChangeArrowheads="1"/>
          </p:cNvSpPr>
          <p:nvPr/>
        </p:nvSpPr>
        <p:spPr bwMode="auto">
          <a:xfrm>
            <a:off x="6553200" y="54864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Г</a:t>
            </a:r>
            <a:r>
              <a:rPr lang="nl-NL" sz="2400" b="1" kern="0" dirty="0" smtClean="0"/>
              <a:t>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50" name="AutoShape 291"/>
          <p:cNvSpPr>
            <a:spLocks noChangeArrowheads="1"/>
          </p:cNvSpPr>
          <p:nvPr/>
        </p:nvSpPr>
        <p:spPr bwMode="auto">
          <a:xfrm>
            <a:off x="6858000" y="6019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Г</a:t>
            </a:r>
            <a:r>
              <a:rPr lang="nl-NL" sz="2400" b="1" kern="0" dirty="0" smtClean="0">
                <a:latin typeface="+mn-lt"/>
                <a:cs typeface="+mn-cs"/>
              </a:rPr>
              <a:t>1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51" name="AutoShape 291"/>
          <p:cNvSpPr>
            <a:spLocks noChangeArrowheads="1"/>
          </p:cNvSpPr>
          <p:nvPr/>
        </p:nvSpPr>
        <p:spPr bwMode="auto">
          <a:xfrm>
            <a:off x="5334000" y="3962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Г</a:t>
            </a:r>
            <a:endParaRPr lang="hr-HR" sz="2400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0" y="1214438"/>
            <a:ext cx="2500313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smtClean="0">
                <a:solidFill>
                  <a:schemeClr val="tx1"/>
                </a:solidFill>
              </a:rPr>
              <a:t>A WINGED MAN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38" y="1714500"/>
            <a:ext cx="2500312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smtClean="0">
                <a:solidFill>
                  <a:schemeClr val="tx1"/>
                </a:solidFill>
              </a:rPr>
              <a:t>TAX COLLECTOR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63" y="2214563"/>
            <a:ext cx="2428875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 smtClean="0">
                <a:solidFill>
                  <a:schemeClr val="tx1"/>
                </a:solidFill>
              </a:rPr>
              <a:t>LEVI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0188" y="2714625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 smtClean="0">
                <a:solidFill>
                  <a:schemeClr val="tx1"/>
                </a:solidFill>
              </a:rPr>
              <a:t>ST. MATTHEW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7375" y="3214688"/>
            <a:ext cx="5500688" cy="7858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b="1" dirty="0" smtClean="0">
                <a:solidFill>
                  <a:schemeClr val="tx1"/>
                </a:solidFill>
              </a:rPr>
              <a:t>EVANGEL</a:t>
            </a:r>
            <a:endParaRPr lang="sr-Cyrl-CS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71437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dirty="0" smtClean="0">
                <a:solidFill>
                  <a:schemeClr val="tx1"/>
                </a:solidFill>
              </a:rPr>
              <a:t>EVANGELIST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0" y="71437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VENICE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00813" y="1214438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CHURCH OF ALEXANDRIA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43625" y="1714500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A WINGED LION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15000" y="2214563"/>
            <a:ext cx="2428875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EVANGELIST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6375" y="2714625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dirty="0" smtClean="0">
                <a:solidFill>
                  <a:schemeClr val="tx1"/>
                </a:solidFill>
              </a:rPr>
              <a:t>ST. MARK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0" y="6000750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DISCIPLE “WHOM JESUS LOVED”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00813" y="5500688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EAGLE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43625" y="500062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EVANGELIST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5000" y="4500563"/>
            <a:ext cx="2286000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BOOK OF REVELATION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57813" y="4000500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ST. JOHN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000750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ACTS OF APOSLES 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7188" y="5500688"/>
            <a:ext cx="2500312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EVANGELIST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5813" y="5000625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BULL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14438" y="4500563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OX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1625" y="4000500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smtClean="0">
                <a:solidFill>
                  <a:schemeClr val="tx1"/>
                </a:solidFill>
              </a:rPr>
              <a:t>ST. LUKE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30" name="AutoShape 291"/>
          <p:cNvSpPr>
            <a:spLocks noChangeArrowheads="1"/>
          </p:cNvSpPr>
          <p:nvPr/>
        </p:nvSpPr>
        <p:spPr bwMode="auto">
          <a:xfrm>
            <a:off x="0" y="685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1</a:t>
            </a:r>
          </a:p>
        </p:txBody>
      </p:sp>
      <p:sp>
        <p:nvSpPr>
          <p:cNvPr id="31" name="AutoShape 291"/>
          <p:cNvSpPr>
            <a:spLocks noChangeArrowheads="1"/>
          </p:cNvSpPr>
          <p:nvPr/>
        </p:nvSpPr>
        <p:spPr bwMode="auto">
          <a:xfrm>
            <a:off x="304800" y="12192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2</a:t>
            </a:r>
          </a:p>
        </p:txBody>
      </p:sp>
      <p:sp>
        <p:nvSpPr>
          <p:cNvPr id="33" name="AutoShape 291"/>
          <p:cNvSpPr>
            <a:spLocks noChangeArrowheads="1"/>
          </p:cNvSpPr>
          <p:nvPr/>
        </p:nvSpPr>
        <p:spPr bwMode="auto">
          <a:xfrm>
            <a:off x="685800" y="1752600"/>
            <a:ext cx="2428875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3</a:t>
            </a:r>
          </a:p>
        </p:txBody>
      </p:sp>
      <p:sp>
        <p:nvSpPr>
          <p:cNvPr id="34" name="AutoShape 291"/>
          <p:cNvSpPr>
            <a:spLocks noChangeArrowheads="1"/>
          </p:cNvSpPr>
          <p:nvPr/>
        </p:nvSpPr>
        <p:spPr bwMode="auto">
          <a:xfrm>
            <a:off x="1066800" y="22098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4</a:t>
            </a:r>
          </a:p>
        </p:txBody>
      </p:sp>
      <p:sp>
        <p:nvSpPr>
          <p:cNvPr id="35" name="AutoShape 291"/>
          <p:cNvSpPr>
            <a:spLocks noChangeArrowheads="1"/>
          </p:cNvSpPr>
          <p:nvPr/>
        </p:nvSpPr>
        <p:spPr bwMode="auto">
          <a:xfrm>
            <a:off x="1600200" y="27432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 smtClean="0">
                <a:latin typeface="+mn-lt"/>
                <a:cs typeface="+mn-cs"/>
              </a:rPr>
              <a:t> </a:t>
            </a:r>
            <a:r>
              <a:rPr lang="hr-HR" sz="2400" b="1" kern="0" dirty="0">
                <a:latin typeface="+mn-lt"/>
                <a:cs typeface="+mn-cs"/>
              </a:rPr>
              <a:t>A </a:t>
            </a:r>
          </a:p>
        </p:txBody>
      </p:sp>
      <p:sp>
        <p:nvSpPr>
          <p:cNvPr id="36" name="AutoShape 291"/>
          <p:cNvSpPr>
            <a:spLocks noChangeArrowheads="1"/>
          </p:cNvSpPr>
          <p:nvPr/>
        </p:nvSpPr>
        <p:spPr bwMode="auto">
          <a:xfrm>
            <a:off x="5257800" y="26670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B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7" name="AutoShape 291"/>
          <p:cNvSpPr>
            <a:spLocks noChangeArrowheads="1"/>
          </p:cNvSpPr>
          <p:nvPr/>
        </p:nvSpPr>
        <p:spPr bwMode="auto">
          <a:xfrm>
            <a:off x="5715000" y="21336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B</a:t>
            </a:r>
            <a:r>
              <a:rPr lang="sr-Cyrl-CS" sz="2400" b="1" kern="0" dirty="0" smtClean="0">
                <a:latin typeface="+mn-lt"/>
                <a:cs typeface="+mn-cs"/>
              </a:rPr>
              <a:t>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8" name="AutoShape 291"/>
          <p:cNvSpPr>
            <a:spLocks noChangeArrowheads="1"/>
          </p:cNvSpPr>
          <p:nvPr/>
        </p:nvSpPr>
        <p:spPr bwMode="auto">
          <a:xfrm>
            <a:off x="6172200" y="1676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B</a:t>
            </a:r>
            <a:r>
              <a:rPr lang="sr-Cyrl-CS" sz="2400" b="1" kern="0" dirty="0" smtClean="0">
                <a:latin typeface="+mn-lt"/>
                <a:cs typeface="+mn-cs"/>
              </a:rPr>
              <a:t>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9" name="AutoShape 291"/>
          <p:cNvSpPr>
            <a:spLocks noChangeArrowheads="1"/>
          </p:cNvSpPr>
          <p:nvPr/>
        </p:nvSpPr>
        <p:spPr bwMode="auto">
          <a:xfrm>
            <a:off x="6477000" y="1143000"/>
            <a:ext cx="2357437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B</a:t>
            </a:r>
            <a:r>
              <a:rPr lang="sr-Cyrl-CS" sz="2400" b="1" kern="0" dirty="0" smtClean="0">
                <a:latin typeface="+mn-lt"/>
                <a:cs typeface="+mn-cs"/>
              </a:rPr>
              <a:t>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0" name="AutoShape 291"/>
          <p:cNvSpPr>
            <a:spLocks noChangeArrowheads="1"/>
          </p:cNvSpPr>
          <p:nvPr/>
        </p:nvSpPr>
        <p:spPr bwMode="auto">
          <a:xfrm>
            <a:off x="6858000" y="6858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B</a:t>
            </a:r>
            <a:r>
              <a:rPr lang="hr-HR" sz="2400" b="1" kern="0" dirty="0" smtClean="0">
                <a:latin typeface="+mn-lt"/>
                <a:cs typeface="+mn-cs"/>
              </a:rPr>
              <a:t> </a:t>
            </a:r>
            <a:r>
              <a:rPr lang="hr-HR" sz="2400" b="1" kern="0" dirty="0">
                <a:latin typeface="+mn-lt"/>
                <a:cs typeface="+mn-cs"/>
              </a:rPr>
              <a:t>1</a:t>
            </a:r>
          </a:p>
        </p:txBody>
      </p:sp>
      <p:sp>
        <p:nvSpPr>
          <p:cNvPr id="41" name="AutoShape 291"/>
          <p:cNvSpPr>
            <a:spLocks noChangeArrowheads="1"/>
          </p:cNvSpPr>
          <p:nvPr/>
        </p:nvSpPr>
        <p:spPr bwMode="auto">
          <a:xfrm>
            <a:off x="1828800" y="3276600"/>
            <a:ext cx="5500687" cy="714375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>
                <a:latin typeface="+mn-lt"/>
                <a:cs typeface="+mn-cs"/>
              </a:rPr>
              <a:t>?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2" name="AutoShape 291"/>
          <p:cNvSpPr>
            <a:spLocks noChangeArrowheads="1"/>
          </p:cNvSpPr>
          <p:nvPr/>
        </p:nvSpPr>
        <p:spPr bwMode="auto">
          <a:xfrm>
            <a:off x="1219200" y="44958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C</a:t>
            </a:r>
            <a:r>
              <a:rPr lang="hr-HR" sz="2400" b="1" kern="0" dirty="0" smtClean="0">
                <a:latin typeface="+mn-lt"/>
                <a:cs typeface="+mn-cs"/>
              </a:rPr>
              <a:t> </a:t>
            </a:r>
            <a:r>
              <a:rPr lang="nl-NL" sz="2400" b="1" kern="0" dirty="0" smtClean="0"/>
              <a:t>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3" name="AutoShape 291"/>
          <p:cNvSpPr>
            <a:spLocks noChangeArrowheads="1"/>
          </p:cNvSpPr>
          <p:nvPr/>
        </p:nvSpPr>
        <p:spPr bwMode="auto">
          <a:xfrm>
            <a:off x="914400" y="50292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C3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4" name="AutoShape 291"/>
          <p:cNvSpPr>
            <a:spLocks noChangeArrowheads="1"/>
          </p:cNvSpPr>
          <p:nvPr/>
        </p:nvSpPr>
        <p:spPr bwMode="auto">
          <a:xfrm>
            <a:off x="457200" y="5486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C2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5" name="AutoShape 291"/>
          <p:cNvSpPr>
            <a:spLocks noChangeArrowheads="1"/>
          </p:cNvSpPr>
          <p:nvPr/>
        </p:nvSpPr>
        <p:spPr bwMode="auto">
          <a:xfrm>
            <a:off x="0" y="6019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C1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6" name="AutoShape 291"/>
          <p:cNvSpPr>
            <a:spLocks noChangeArrowheads="1"/>
          </p:cNvSpPr>
          <p:nvPr/>
        </p:nvSpPr>
        <p:spPr bwMode="auto">
          <a:xfrm>
            <a:off x="1676400" y="40386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C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7" name="AutoShape 291"/>
          <p:cNvSpPr>
            <a:spLocks noChangeArrowheads="1"/>
          </p:cNvSpPr>
          <p:nvPr/>
        </p:nvSpPr>
        <p:spPr bwMode="auto">
          <a:xfrm>
            <a:off x="5715000" y="44958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D4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8" name="AutoShape 291"/>
          <p:cNvSpPr>
            <a:spLocks noChangeArrowheads="1"/>
          </p:cNvSpPr>
          <p:nvPr/>
        </p:nvSpPr>
        <p:spPr bwMode="auto">
          <a:xfrm>
            <a:off x="6172200" y="50292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D3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9" name="AutoShape 291"/>
          <p:cNvSpPr>
            <a:spLocks noChangeArrowheads="1"/>
          </p:cNvSpPr>
          <p:nvPr/>
        </p:nvSpPr>
        <p:spPr bwMode="auto">
          <a:xfrm>
            <a:off x="6477000" y="54864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D2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50" name="AutoShape 291"/>
          <p:cNvSpPr>
            <a:spLocks noChangeArrowheads="1"/>
          </p:cNvSpPr>
          <p:nvPr/>
        </p:nvSpPr>
        <p:spPr bwMode="auto">
          <a:xfrm>
            <a:off x="6858000" y="6019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>
                <a:latin typeface="+mn-lt"/>
                <a:cs typeface="+mn-cs"/>
              </a:rPr>
              <a:t>D1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51" name="AutoShape 291"/>
          <p:cNvSpPr>
            <a:spLocks noChangeArrowheads="1"/>
          </p:cNvSpPr>
          <p:nvPr/>
        </p:nvSpPr>
        <p:spPr bwMode="auto">
          <a:xfrm>
            <a:off x="5334000" y="3962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b="1" kern="0" dirty="0" smtClean="0"/>
              <a:t>D</a:t>
            </a:r>
            <a:endParaRPr lang="hr-HR" sz="2400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0" y="1214438"/>
            <a:ext cx="2500313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КРИЛАТИ ЧОВЕК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38" y="1714500"/>
            <a:ext cx="2500312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ПОРЕЗНИК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63" y="2214563"/>
            <a:ext cx="2428875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b="1" dirty="0" smtClean="0">
                <a:solidFill>
                  <a:schemeClr val="tx1"/>
                </a:solidFill>
              </a:rPr>
              <a:t>ЛЕВИЈЕ</a:t>
            </a:r>
            <a:endParaRPr lang="sr-Cyrl-C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0188" y="2714625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 smtClean="0">
                <a:solidFill>
                  <a:schemeClr val="tx1"/>
                </a:solidFill>
              </a:rPr>
              <a:t>МАТЕЈ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7375" y="3214688"/>
            <a:ext cx="5500688" cy="7858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b="1" dirty="0" smtClean="0">
                <a:solidFill>
                  <a:schemeClr val="tx1"/>
                </a:solidFill>
              </a:rPr>
              <a:t>ЈЕВАНЂЕЉЕ</a:t>
            </a:r>
            <a:endParaRPr lang="sr-Cyrl-CS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71437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b="1" dirty="0" smtClean="0">
                <a:solidFill>
                  <a:schemeClr val="tx1"/>
                </a:solidFill>
              </a:rPr>
              <a:t>ЈЕВАНЂЕЛИСТА</a:t>
            </a:r>
            <a:endParaRPr lang="sr-Cyrl-CS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0" y="71437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ВЕНЕЦИЈА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00813" y="1214438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АЛЕКСАНДРИЈСКА ЦРКВА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43625" y="1714500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КРИЛАТИ ЛАВ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15000" y="2214563"/>
            <a:ext cx="2428875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ЈЕВАНЂЕЛИСТА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6375" y="2714625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 smtClean="0">
                <a:solidFill>
                  <a:schemeClr val="tx1"/>
                </a:solidFill>
              </a:rPr>
              <a:t>МАРКО</a:t>
            </a:r>
            <a:endParaRPr lang="sr-Cyrl-CS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0" y="6000750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УЧЕНИК “КОГА ЈЕ ИСУС ВОЛЕО”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00813" y="5500688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ОРАО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43625" y="5000625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ЈЕВАНЂЕЛИСТА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5000" y="4500563"/>
            <a:ext cx="2286000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ОТКРОВЕЊЕ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57813" y="4000500"/>
            <a:ext cx="2286000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ЈОВАН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000750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600" b="1" dirty="0" smtClean="0">
                <a:solidFill>
                  <a:schemeClr val="tx1"/>
                </a:solidFill>
              </a:rPr>
              <a:t>ДЕЛА АПОСТОЛСКА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7188" y="5500688"/>
            <a:ext cx="2500312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ЈЕВАНЂЕЛИСТА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5813" y="5000625"/>
            <a:ext cx="2428875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БИК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14438" y="4500563"/>
            <a:ext cx="2357437" cy="5000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ВО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1625" y="4000500"/>
            <a:ext cx="2357438" cy="5000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600" b="1" dirty="0" smtClean="0">
                <a:solidFill>
                  <a:schemeClr val="tx1"/>
                </a:solidFill>
              </a:rPr>
              <a:t>ЛУКА</a:t>
            </a:r>
            <a:endParaRPr lang="sr-Cyrl-CS" sz="1600" b="1" dirty="0">
              <a:solidFill>
                <a:schemeClr val="tx1"/>
              </a:solidFill>
            </a:endParaRPr>
          </a:p>
        </p:txBody>
      </p:sp>
      <p:sp>
        <p:nvSpPr>
          <p:cNvPr id="30" name="AutoShape 291"/>
          <p:cNvSpPr>
            <a:spLocks noChangeArrowheads="1"/>
          </p:cNvSpPr>
          <p:nvPr/>
        </p:nvSpPr>
        <p:spPr bwMode="auto">
          <a:xfrm>
            <a:off x="0" y="685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1</a:t>
            </a:r>
          </a:p>
        </p:txBody>
      </p:sp>
      <p:sp>
        <p:nvSpPr>
          <p:cNvPr id="31" name="AutoShape 291"/>
          <p:cNvSpPr>
            <a:spLocks noChangeArrowheads="1"/>
          </p:cNvSpPr>
          <p:nvPr/>
        </p:nvSpPr>
        <p:spPr bwMode="auto">
          <a:xfrm>
            <a:off x="304800" y="12192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2</a:t>
            </a:r>
          </a:p>
        </p:txBody>
      </p:sp>
      <p:sp>
        <p:nvSpPr>
          <p:cNvPr id="33" name="AutoShape 291"/>
          <p:cNvSpPr>
            <a:spLocks noChangeArrowheads="1"/>
          </p:cNvSpPr>
          <p:nvPr/>
        </p:nvSpPr>
        <p:spPr bwMode="auto">
          <a:xfrm>
            <a:off x="685800" y="1676400"/>
            <a:ext cx="2428875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3</a:t>
            </a:r>
          </a:p>
        </p:txBody>
      </p:sp>
      <p:sp>
        <p:nvSpPr>
          <p:cNvPr id="34" name="AutoShape 291"/>
          <p:cNvSpPr>
            <a:spLocks noChangeArrowheads="1"/>
          </p:cNvSpPr>
          <p:nvPr/>
        </p:nvSpPr>
        <p:spPr bwMode="auto">
          <a:xfrm>
            <a:off x="1066800" y="21336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kern="0" dirty="0">
                <a:latin typeface="+mn-lt"/>
                <a:cs typeface="+mn-cs"/>
              </a:rPr>
              <a:t>A 4</a:t>
            </a:r>
          </a:p>
        </p:txBody>
      </p:sp>
      <p:sp>
        <p:nvSpPr>
          <p:cNvPr id="35" name="AutoShape 291"/>
          <p:cNvSpPr>
            <a:spLocks noChangeArrowheads="1"/>
          </p:cNvSpPr>
          <p:nvPr/>
        </p:nvSpPr>
        <p:spPr bwMode="auto">
          <a:xfrm>
            <a:off x="1524000" y="26670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 smtClean="0">
                <a:latin typeface="+mn-lt"/>
                <a:cs typeface="+mn-cs"/>
              </a:rPr>
              <a:t> </a:t>
            </a:r>
            <a:r>
              <a:rPr lang="hr-HR" sz="2400" b="1" kern="0" dirty="0">
                <a:latin typeface="+mn-lt"/>
                <a:cs typeface="+mn-cs"/>
              </a:rPr>
              <a:t>A </a:t>
            </a:r>
          </a:p>
        </p:txBody>
      </p:sp>
      <p:sp>
        <p:nvSpPr>
          <p:cNvPr id="36" name="AutoShape 291"/>
          <p:cNvSpPr>
            <a:spLocks noChangeArrowheads="1"/>
          </p:cNvSpPr>
          <p:nvPr/>
        </p:nvSpPr>
        <p:spPr bwMode="auto">
          <a:xfrm>
            <a:off x="5257800" y="26670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Б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7" name="AutoShape 291"/>
          <p:cNvSpPr>
            <a:spLocks noChangeArrowheads="1"/>
          </p:cNvSpPr>
          <p:nvPr/>
        </p:nvSpPr>
        <p:spPr bwMode="auto">
          <a:xfrm>
            <a:off x="5715000" y="22098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Б</a:t>
            </a:r>
            <a:r>
              <a:rPr lang="sr-Cyrl-CS" sz="2400" b="1" kern="0" dirty="0" smtClean="0">
                <a:latin typeface="+mn-lt"/>
                <a:cs typeface="+mn-cs"/>
              </a:rPr>
              <a:t>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8" name="AutoShape 291"/>
          <p:cNvSpPr>
            <a:spLocks noChangeArrowheads="1"/>
          </p:cNvSpPr>
          <p:nvPr/>
        </p:nvSpPr>
        <p:spPr bwMode="auto">
          <a:xfrm>
            <a:off x="6172200" y="17526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Б</a:t>
            </a:r>
            <a:r>
              <a:rPr lang="sr-Cyrl-CS" sz="2400" b="1" kern="0" dirty="0" smtClean="0">
                <a:latin typeface="+mn-lt"/>
                <a:cs typeface="+mn-cs"/>
              </a:rPr>
              <a:t>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39" name="AutoShape 291"/>
          <p:cNvSpPr>
            <a:spLocks noChangeArrowheads="1"/>
          </p:cNvSpPr>
          <p:nvPr/>
        </p:nvSpPr>
        <p:spPr bwMode="auto">
          <a:xfrm>
            <a:off x="6553200" y="1219200"/>
            <a:ext cx="2357437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Б</a:t>
            </a:r>
            <a:r>
              <a:rPr lang="sr-Cyrl-CS" sz="2400" b="1" kern="0" dirty="0" smtClean="0">
                <a:latin typeface="+mn-lt"/>
                <a:cs typeface="+mn-cs"/>
              </a:rPr>
              <a:t>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0" name="AutoShape 291"/>
          <p:cNvSpPr>
            <a:spLocks noChangeArrowheads="1"/>
          </p:cNvSpPr>
          <p:nvPr/>
        </p:nvSpPr>
        <p:spPr bwMode="auto">
          <a:xfrm>
            <a:off x="6858000" y="6858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Б</a:t>
            </a:r>
            <a:r>
              <a:rPr lang="hr-HR" sz="2400" b="1" kern="0" dirty="0" smtClean="0">
                <a:latin typeface="+mn-lt"/>
                <a:cs typeface="+mn-cs"/>
              </a:rPr>
              <a:t> </a:t>
            </a:r>
            <a:r>
              <a:rPr lang="hr-HR" sz="2400" b="1" kern="0" dirty="0">
                <a:latin typeface="+mn-lt"/>
                <a:cs typeface="+mn-cs"/>
              </a:rPr>
              <a:t>1</a:t>
            </a:r>
          </a:p>
        </p:txBody>
      </p:sp>
      <p:sp>
        <p:nvSpPr>
          <p:cNvPr id="41" name="AutoShape 291"/>
          <p:cNvSpPr>
            <a:spLocks noChangeArrowheads="1"/>
          </p:cNvSpPr>
          <p:nvPr/>
        </p:nvSpPr>
        <p:spPr bwMode="auto">
          <a:xfrm>
            <a:off x="1905000" y="3276600"/>
            <a:ext cx="5500687" cy="714375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kern="0" dirty="0">
                <a:latin typeface="+mn-lt"/>
                <a:cs typeface="+mn-cs"/>
              </a:rPr>
              <a:t>?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2" name="AutoShape 291"/>
          <p:cNvSpPr>
            <a:spLocks noChangeArrowheads="1"/>
          </p:cNvSpPr>
          <p:nvPr/>
        </p:nvSpPr>
        <p:spPr bwMode="auto">
          <a:xfrm>
            <a:off x="1066800" y="4495800"/>
            <a:ext cx="2428875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В</a:t>
            </a:r>
            <a:r>
              <a:rPr lang="hr-HR" sz="2400" b="1" kern="0" dirty="0" smtClean="0">
                <a:latin typeface="+mn-lt"/>
                <a:cs typeface="+mn-cs"/>
              </a:rPr>
              <a:t> </a:t>
            </a:r>
            <a:r>
              <a:rPr lang="nl-NL" sz="2400" b="1" kern="0" dirty="0" smtClean="0"/>
              <a:t>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3" name="AutoShape 291"/>
          <p:cNvSpPr>
            <a:spLocks noChangeArrowheads="1"/>
          </p:cNvSpPr>
          <p:nvPr/>
        </p:nvSpPr>
        <p:spPr bwMode="auto">
          <a:xfrm>
            <a:off x="838200" y="50292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В</a:t>
            </a:r>
            <a:r>
              <a:rPr lang="nl-NL" sz="2400" b="1" kern="0" dirty="0" smtClean="0"/>
              <a:t>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4" name="AutoShape 291"/>
          <p:cNvSpPr>
            <a:spLocks noChangeArrowheads="1"/>
          </p:cNvSpPr>
          <p:nvPr/>
        </p:nvSpPr>
        <p:spPr bwMode="auto">
          <a:xfrm>
            <a:off x="457200" y="5486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В</a:t>
            </a:r>
            <a:r>
              <a:rPr lang="nl-NL" sz="2400" b="1" kern="0" dirty="0" smtClean="0"/>
              <a:t>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5" name="AutoShape 291"/>
          <p:cNvSpPr>
            <a:spLocks noChangeArrowheads="1"/>
          </p:cNvSpPr>
          <p:nvPr/>
        </p:nvSpPr>
        <p:spPr bwMode="auto">
          <a:xfrm>
            <a:off x="228600" y="6019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В</a:t>
            </a:r>
            <a:r>
              <a:rPr lang="nl-NL" sz="2400" b="1" kern="0" dirty="0" smtClean="0"/>
              <a:t>1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6" name="AutoShape 291"/>
          <p:cNvSpPr>
            <a:spLocks noChangeArrowheads="1"/>
          </p:cNvSpPr>
          <p:nvPr/>
        </p:nvSpPr>
        <p:spPr bwMode="auto">
          <a:xfrm>
            <a:off x="1524000" y="3962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В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7" name="AutoShape 291"/>
          <p:cNvSpPr>
            <a:spLocks noChangeArrowheads="1"/>
          </p:cNvSpPr>
          <p:nvPr/>
        </p:nvSpPr>
        <p:spPr bwMode="auto">
          <a:xfrm>
            <a:off x="5638800" y="44958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Г</a:t>
            </a:r>
            <a:r>
              <a:rPr lang="nl-NL" sz="2400" b="1" kern="0" dirty="0" smtClean="0"/>
              <a:t>4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8" name="AutoShape 291"/>
          <p:cNvSpPr>
            <a:spLocks noChangeArrowheads="1"/>
          </p:cNvSpPr>
          <p:nvPr/>
        </p:nvSpPr>
        <p:spPr bwMode="auto">
          <a:xfrm>
            <a:off x="6172200" y="49530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Г</a:t>
            </a:r>
            <a:r>
              <a:rPr lang="nl-NL" sz="2400" b="1" kern="0" dirty="0" smtClean="0"/>
              <a:t>3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49" name="AutoShape 291"/>
          <p:cNvSpPr>
            <a:spLocks noChangeArrowheads="1"/>
          </p:cNvSpPr>
          <p:nvPr/>
        </p:nvSpPr>
        <p:spPr bwMode="auto">
          <a:xfrm>
            <a:off x="6400800" y="5486400"/>
            <a:ext cx="2286000" cy="515937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Г</a:t>
            </a:r>
            <a:r>
              <a:rPr lang="nl-NL" sz="2400" b="1" kern="0" dirty="0" smtClean="0"/>
              <a:t>2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50" name="AutoShape 291"/>
          <p:cNvSpPr>
            <a:spLocks noChangeArrowheads="1"/>
          </p:cNvSpPr>
          <p:nvPr/>
        </p:nvSpPr>
        <p:spPr bwMode="auto">
          <a:xfrm>
            <a:off x="6858000" y="60198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/>
              <a:t>Г</a:t>
            </a:r>
            <a:r>
              <a:rPr lang="nl-NL" sz="2400" b="1" kern="0" dirty="0" smtClean="0">
                <a:latin typeface="+mn-lt"/>
                <a:cs typeface="+mn-cs"/>
              </a:rPr>
              <a:t>1</a:t>
            </a:r>
            <a:endParaRPr lang="hr-HR" sz="2400" b="1" kern="0" dirty="0">
              <a:latin typeface="+mn-lt"/>
              <a:cs typeface="+mn-cs"/>
            </a:endParaRPr>
          </a:p>
        </p:txBody>
      </p:sp>
      <p:sp>
        <p:nvSpPr>
          <p:cNvPr id="51" name="AutoShape 291"/>
          <p:cNvSpPr>
            <a:spLocks noChangeArrowheads="1"/>
          </p:cNvSpPr>
          <p:nvPr/>
        </p:nvSpPr>
        <p:spPr bwMode="auto">
          <a:xfrm>
            <a:off x="5334000" y="3962400"/>
            <a:ext cx="2286000" cy="515938"/>
          </a:xfrm>
          <a:prstGeom prst="roundRect">
            <a:avLst>
              <a:gd name="adj" fmla="val 16667"/>
            </a:avLst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kern="0" dirty="0" smtClean="0">
                <a:latin typeface="+mn-lt"/>
                <a:cs typeface="+mn-cs"/>
              </a:rPr>
              <a:t>Г</a:t>
            </a:r>
            <a:endParaRPr lang="hr-HR" sz="2400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331</Words>
  <Application>Microsoft Office PowerPoint</Application>
  <PresentationFormat>On-screen Show (4:3)</PresentationFormat>
  <Paragraphs>180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HJ de Graaf</dc:creator>
  <cp:lastModifiedBy>Dragan</cp:lastModifiedBy>
  <cp:revision>32</cp:revision>
  <dcterms:created xsi:type="dcterms:W3CDTF">2006-08-16T00:00:00Z</dcterms:created>
  <dcterms:modified xsi:type="dcterms:W3CDTF">2018-08-13T20:51:39Z</dcterms:modified>
</cp:coreProperties>
</file>