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2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0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0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1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481B-961B-47E9-B5EE-564E3E317405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1338-1107-4A12-8544-3E7F240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382000" cy="3886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8800" dirty="0" smtClean="0"/>
              <a:t>Асоцијације</a:t>
            </a:r>
            <a:endParaRPr lang="en-US" sz="8800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685800" y="5029200"/>
            <a:ext cx="7924800" cy="16002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Започни игру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1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67434"/>
              </p:ext>
            </p:extLst>
          </p:nvPr>
        </p:nvGraphicFramePr>
        <p:xfrm>
          <a:off x="0" y="0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77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ВО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dirty="0" smtClean="0"/>
                    </a:p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ПОЉЕ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dirty="0" smtClean="0"/>
                    </a:p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СЛАВА БОГУ НА ВИСИНИ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ГАСПАР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МАГАРАЦ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СТАДО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И НА ЗЕМЉИ МИР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МЕЛХИОР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ОВЦА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НОЋ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МЕЂУ ЉУДИМА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ВАЛТАЗАР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ЈАГЊЕ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ЧОБАНИ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ДОБРА ВОЉА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b="1" dirty="0" smtClean="0"/>
                        <a:t>ЗВЕЗДА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sz="2800" b="1" dirty="0" smtClean="0"/>
                        <a:t>ЖИВОТИЊЕ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sz="2800" b="1" dirty="0" smtClean="0"/>
                        <a:t>ПАСТИРИ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sz="2800" b="1" dirty="0" smtClean="0"/>
                        <a:t>АНЂЕЛИ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CS" b="1" dirty="0" smtClean="0"/>
                    </a:p>
                    <a:p>
                      <a:pPr algn="ctr"/>
                      <a:r>
                        <a:rPr lang="sr-Cyrl-CS" sz="2800" b="1" dirty="0" smtClean="0"/>
                        <a:t>МУДРАЦИ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39448"/>
              </p:ext>
            </p:extLst>
          </p:nvPr>
        </p:nvGraphicFramePr>
        <p:xfrm>
          <a:off x="0" y="5638800"/>
          <a:ext cx="914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endParaRPr lang="sr-Cyrl-CS" dirty="0" smtClean="0"/>
                    </a:p>
                    <a:p>
                      <a:pPr algn="ctr"/>
                      <a:r>
                        <a:rPr lang="sr-Cyrl-CS" sz="4800" dirty="0" smtClean="0"/>
                        <a:t>РОЂЕЊЕ ГОСПОДЊЕ</a:t>
                      </a:r>
                      <a:endParaRPr 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0" y="12509"/>
            <a:ext cx="2286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А1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-3412" y="1081584"/>
            <a:ext cx="2286000" cy="11384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А2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-3412" y="2239368"/>
            <a:ext cx="2286000" cy="114754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А3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-4549" y="3386918"/>
            <a:ext cx="2286000" cy="11850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А4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-4549" y="4571996"/>
            <a:ext cx="22860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А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1451" y="12509"/>
            <a:ext cx="2286000" cy="111456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81451" y="1114566"/>
            <a:ext cx="2286000" cy="112821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81451" y="2254154"/>
            <a:ext cx="2286000" cy="1132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Б3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313295" y="3386917"/>
            <a:ext cx="2286000" cy="11850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Б4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281451" y="4571996"/>
            <a:ext cx="22860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562901" y="11372"/>
            <a:ext cx="22860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В1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599295" y="1097506"/>
            <a:ext cx="2286000" cy="11077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В2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598158" y="2242778"/>
            <a:ext cx="2286000" cy="111001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В3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599295" y="3369856"/>
            <a:ext cx="2286000" cy="12191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В4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597021" y="4571996"/>
            <a:ext cx="22860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В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883021" y="0"/>
            <a:ext cx="22860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Г1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883021" y="1097506"/>
            <a:ext cx="2286000" cy="112252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Г2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862549" y="2258131"/>
            <a:ext cx="2286000" cy="111002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Г3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903492" y="3403976"/>
            <a:ext cx="2286000" cy="118507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Г4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903492" y="4571996"/>
            <a:ext cx="22860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Г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-32982" y="5638800"/>
            <a:ext cx="9144000" cy="1219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КОНАЧНО РЕШЕЊЕ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710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Iskic</dc:creator>
  <cp:lastModifiedBy>denddju@gmail.com</cp:lastModifiedBy>
  <cp:revision>7</cp:revision>
  <dcterms:created xsi:type="dcterms:W3CDTF">2015-08-28T08:25:03Z</dcterms:created>
  <dcterms:modified xsi:type="dcterms:W3CDTF">2015-08-29T16:38:01Z</dcterms:modified>
</cp:coreProperties>
</file>